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vidal@mip.gob.do" TargetMode="External"/><Relationship Id="rId2" Type="http://schemas.openxmlformats.org/officeDocument/2006/relationships/hyperlink" Target="mailto:jrosario@mip.gob.d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56794" y="375666"/>
            <a:ext cx="6367017" cy="0"/>
          </a:xfrm>
          <a:custGeom>
            <a:avLst/>
            <a:gdLst/>
            <a:ahLst/>
            <a:cxnLst/>
            <a:rect l="l" t="t" r="r" b="b"/>
            <a:pathLst>
              <a:path w="6367017">
                <a:moveTo>
                  <a:pt x="0" y="0"/>
                </a:moveTo>
                <a:lnTo>
                  <a:pt x="6367017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6126" y="8699754"/>
            <a:ext cx="6367018" cy="0"/>
          </a:xfrm>
          <a:custGeom>
            <a:avLst/>
            <a:gdLst/>
            <a:ahLst/>
            <a:cxnLst/>
            <a:rect l="l" t="t" r="r" b="b"/>
            <a:pathLst>
              <a:path w="6367018">
                <a:moveTo>
                  <a:pt x="0" y="0"/>
                </a:moveTo>
                <a:lnTo>
                  <a:pt x="6367018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0" y="146050"/>
                </a:lnTo>
                <a:lnTo>
                  <a:pt x="232" y="149749"/>
                </a:lnTo>
                <a:lnTo>
                  <a:pt x="5247" y="162755"/>
                </a:lnTo>
                <a:lnTo>
                  <a:pt x="15489" y="171842"/>
                </a:lnTo>
                <a:lnTo>
                  <a:pt x="29210" y="175260"/>
                </a:lnTo>
                <a:lnTo>
                  <a:pt x="815085" y="175260"/>
                </a:lnTo>
                <a:lnTo>
                  <a:pt x="818785" y="175027"/>
                </a:lnTo>
                <a:lnTo>
                  <a:pt x="831791" y="170012"/>
                </a:lnTo>
                <a:lnTo>
                  <a:pt x="840878" y="159770"/>
                </a:lnTo>
                <a:lnTo>
                  <a:pt x="844296" y="146050"/>
                </a:lnTo>
                <a:lnTo>
                  <a:pt x="844296" y="29209"/>
                </a:lnTo>
                <a:lnTo>
                  <a:pt x="844063" y="25510"/>
                </a:lnTo>
                <a:lnTo>
                  <a:pt x="839048" y="12504"/>
                </a:lnTo>
                <a:lnTo>
                  <a:pt x="828806" y="3417"/>
                </a:lnTo>
                <a:lnTo>
                  <a:pt x="815085" y="0"/>
                </a:lnTo>
                <a:lnTo>
                  <a:pt x="29210" y="0"/>
                </a:lnTo>
                <a:lnTo>
                  <a:pt x="25510" y="232"/>
                </a:lnTo>
                <a:lnTo>
                  <a:pt x="12504" y="5247"/>
                </a:lnTo>
                <a:lnTo>
                  <a:pt x="3417" y="15489"/>
                </a:lnTo>
                <a:lnTo>
                  <a:pt x="0" y="29209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3417" y="15489"/>
                </a:lnTo>
                <a:lnTo>
                  <a:pt x="12504" y="5247"/>
                </a:lnTo>
                <a:lnTo>
                  <a:pt x="25510" y="232"/>
                </a:lnTo>
                <a:lnTo>
                  <a:pt x="29210" y="0"/>
                </a:lnTo>
                <a:lnTo>
                  <a:pt x="815085" y="0"/>
                </a:lnTo>
                <a:lnTo>
                  <a:pt x="828806" y="3417"/>
                </a:lnTo>
                <a:lnTo>
                  <a:pt x="839048" y="12504"/>
                </a:lnTo>
                <a:lnTo>
                  <a:pt x="844063" y="25510"/>
                </a:lnTo>
                <a:lnTo>
                  <a:pt x="844296" y="29209"/>
                </a:lnTo>
                <a:lnTo>
                  <a:pt x="844296" y="146050"/>
                </a:lnTo>
                <a:lnTo>
                  <a:pt x="840878" y="159770"/>
                </a:lnTo>
                <a:lnTo>
                  <a:pt x="831791" y="170012"/>
                </a:lnTo>
                <a:lnTo>
                  <a:pt x="818785" y="175027"/>
                </a:lnTo>
                <a:lnTo>
                  <a:pt x="815085" y="175260"/>
                </a:lnTo>
                <a:lnTo>
                  <a:pt x="29210" y="175260"/>
                </a:lnTo>
                <a:lnTo>
                  <a:pt x="15489" y="171842"/>
                </a:lnTo>
                <a:lnTo>
                  <a:pt x="5247" y="162755"/>
                </a:lnTo>
                <a:lnTo>
                  <a:pt x="232" y="149749"/>
                </a:lnTo>
                <a:lnTo>
                  <a:pt x="0" y="146050"/>
                </a:lnTo>
                <a:lnTo>
                  <a:pt x="0" y="29209"/>
                </a:lnTo>
                <a:close/>
              </a:path>
            </a:pathLst>
          </a:custGeom>
          <a:ln w="12192">
            <a:solidFill>
              <a:srgbClr val="8FAAD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12720" y="534924"/>
            <a:ext cx="1432559" cy="676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8520" y="6152388"/>
            <a:ext cx="2770631" cy="1331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2548" y="1924807"/>
            <a:ext cx="5683405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76603" marR="1694260" algn="ctr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V</a:t>
            </a:r>
            <a:r>
              <a:rPr sz="1800" b="1" spc="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CEMINISTE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IO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ts val="2160"/>
              </a:lnSpc>
              <a:spcBef>
                <a:spcPts val="9"/>
              </a:spcBef>
            </a:pP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GESTI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Ó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N</a:t>
            </a:r>
            <a:r>
              <a:rPr sz="2700" b="1" spc="-1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MI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G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2700" b="1" spc="-9" baseline="-1523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TORIA</a:t>
            </a:r>
            <a:r>
              <a:rPr sz="2700" b="1" spc="1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Y</a:t>
            </a:r>
            <a:r>
              <a:rPr sz="2700" b="1" spc="-9" baseline="-1523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N</a:t>
            </a:r>
            <a:r>
              <a:rPr sz="2700" b="1" spc="-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TUR</a:t>
            </a:r>
            <a:r>
              <a:rPr sz="2700" b="1" spc="-9" baseline="-1523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ZACI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Ó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0483" y="3491733"/>
            <a:ext cx="307756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1F3863"/>
                </a:solidFill>
                <a:latin typeface="Verdana"/>
                <a:cs typeface="Verdana"/>
              </a:rPr>
              <a:t>D</a:t>
            </a:r>
            <a:r>
              <a:rPr sz="1800" spc="1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800" spc="-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800" spc="0" dirty="0" smtClean="0">
                <a:solidFill>
                  <a:srgbClr val="1F3863"/>
                </a:solidFill>
                <a:latin typeface="Verdana"/>
                <a:cs typeface="Verdana"/>
              </a:rPr>
              <a:t>cc</a:t>
            </a:r>
            <a:r>
              <a:rPr sz="1800" spc="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1F3863"/>
                </a:solidFill>
                <a:latin typeface="Verdana"/>
                <a:cs typeface="Verdana"/>
              </a:rPr>
              <a:t>ón Na</a:t>
            </a:r>
            <a:r>
              <a:rPr sz="1800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1F3863"/>
                </a:solidFill>
                <a:latin typeface="Verdana"/>
                <a:cs typeface="Verdana"/>
              </a:rPr>
              <a:t>u</a:t>
            </a:r>
            <a:r>
              <a:rPr sz="1800" spc="-34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800" spc="4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800" spc="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1F3863"/>
                </a:solidFill>
                <a:latin typeface="Verdana"/>
                <a:cs typeface="Verdana"/>
              </a:rPr>
              <a:t>zac</a:t>
            </a:r>
            <a:r>
              <a:rPr sz="1800" spc="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1F3863"/>
                </a:solidFill>
                <a:latin typeface="Verdana"/>
                <a:cs typeface="Verdana"/>
              </a:rPr>
              <a:t>ones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9852" y="5046213"/>
            <a:ext cx="9651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Bo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etín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5804" y="5046213"/>
            <a:ext cx="35840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st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dís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as</a:t>
            </a:r>
            <a:r>
              <a:rPr sz="1800" b="1" spc="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Insti</a:t>
            </a:r>
            <a:r>
              <a:rPr sz="1800" b="1" spc="-9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uciona</a:t>
            </a:r>
            <a:r>
              <a:rPr sz="1800" b="1" spc="-9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3422" y="5691343"/>
            <a:ext cx="250974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oc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ubre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-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dic</a:t>
            </a:r>
            <a:r>
              <a:rPr sz="1600" spc="-1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600" spc="9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m</a:t>
            </a:r>
            <a:r>
              <a:rPr sz="1600" spc="14" dirty="0" smtClean="0">
                <a:solidFill>
                  <a:srgbClr val="1F3863"/>
                </a:solidFill>
                <a:latin typeface="Verdana"/>
                <a:cs typeface="Verdana"/>
              </a:rPr>
              <a:t>b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re</a:t>
            </a:r>
            <a:r>
              <a:rPr sz="1600" spc="-81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4" dirty="0" smtClean="0">
                <a:solidFill>
                  <a:srgbClr val="1F3863"/>
                </a:solidFill>
                <a:latin typeface="Verdana"/>
                <a:cs typeface="Verdana"/>
              </a:rPr>
              <a:t>2021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7488" y="7496468"/>
            <a:ext cx="2511424" cy="407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4149" marR="763663" algn="ctr">
              <a:lnSpc>
                <a:spcPts val="1345"/>
              </a:lnSpc>
              <a:spcBef>
                <a:spcPts val="67"/>
              </a:spcBef>
            </a:pP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u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ís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P</a:t>
            </a:r>
            <a:r>
              <a:rPr sz="1200" spc="-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m</a:t>
            </a: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nt</a:t>
            </a: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ct val="101277"/>
              </a:lnSpc>
              <a:spcBef>
                <a:spcPts val="456"/>
              </a:spcBef>
            </a:pP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Di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050" spc="-9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de Planifi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ó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n y</a:t>
            </a:r>
            <a:r>
              <a:rPr sz="1050" spc="-19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Des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arr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llo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56078" y="8377549"/>
            <a:ext cx="152611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D</a:t>
            </a:r>
            <a:r>
              <a:rPr sz="1400" spc="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str</a:t>
            </a:r>
            <a:r>
              <a:rPr sz="1400" spc="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to</a:t>
            </a:r>
            <a:r>
              <a:rPr sz="1400" spc="-3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400" spc="4" dirty="0" smtClean="0">
                <a:solidFill>
                  <a:srgbClr val="1F3863"/>
                </a:solidFill>
                <a:latin typeface="Verdana"/>
                <a:cs typeface="Verdana"/>
              </a:rPr>
              <a:t>N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ac</a:t>
            </a:r>
            <a:r>
              <a:rPr sz="1400" spc="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on</a:t>
            </a:r>
            <a:r>
              <a:rPr sz="1400" spc="-4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9894" y="8713048"/>
            <a:ext cx="35576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D</a:t>
            </a:r>
            <a:r>
              <a:rPr sz="900" spc="0" dirty="0" smtClean="0">
                <a:latin typeface="Verdana"/>
                <a:cs typeface="Verdana"/>
              </a:rPr>
              <a:t>PyD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256794" y="375666"/>
            <a:ext cx="6367017" cy="0"/>
          </a:xfrm>
          <a:custGeom>
            <a:avLst/>
            <a:gdLst/>
            <a:ahLst/>
            <a:cxnLst/>
            <a:rect l="l" t="t" r="r" b="b"/>
            <a:pathLst>
              <a:path w="6367017">
                <a:moveTo>
                  <a:pt x="0" y="0"/>
                </a:moveTo>
                <a:lnTo>
                  <a:pt x="6367017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6126" y="8699754"/>
            <a:ext cx="6367018" cy="0"/>
          </a:xfrm>
          <a:custGeom>
            <a:avLst/>
            <a:gdLst/>
            <a:ahLst/>
            <a:cxnLst/>
            <a:rect l="l" t="t" r="r" b="b"/>
            <a:pathLst>
              <a:path w="6367018">
                <a:moveTo>
                  <a:pt x="0" y="0"/>
                </a:moveTo>
                <a:lnTo>
                  <a:pt x="6367018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0" y="146050"/>
                </a:lnTo>
                <a:lnTo>
                  <a:pt x="232" y="149749"/>
                </a:lnTo>
                <a:lnTo>
                  <a:pt x="5247" y="162755"/>
                </a:lnTo>
                <a:lnTo>
                  <a:pt x="15489" y="171842"/>
                </a:lnTo>
                <a:lnTo>
                  <a:pt x="29210" y="175260"/>
                </a:lnTo>
                <a:lnTo>
                  <a:pt x="815085" y="175260"/>
                </a:lnTo>
                <a:lnTo>
                  <a:pt x="818785" y="175027"/>
                </a:lnTo>
                <a:lnTo>
                  <a:pt x="831791" y="170012"/>
                </a:lnTo>
                <a:lnTo>
                  <a:pt x="840878" y="159770"/>
                </a:lnTo>
                <a:lnTo>
                  <a:pt x="844296" y="146050"/>
                </a:lnTo>
                <a:lnTo>
                  <a:pt x="844296" y="29209"/>
                </a:lnTo>
                <a:lnTo>
                  <a:pt x="844063" y="25510"/>
                </a:lnTo>
                <a:lnTo>
                  <a:pt x="839048" y="12504"/>
                </a:lnTo>
                <a:lnTo>
                  <a:pt x="828806" y="3417"/>
                </a:lnTo>
                <a:lnTo>
                  <a:pt x="815085" y="0"/>
                </a:lnTo>
                <a:lnTo>
                  <a:pt x="29210" y="0"/>
                </a:lnTo>
                <a:lnTo>
                  <a:pt x="25510" y="232"/>
                </a:lnTo>
                <a:lnTo>
                  <a:pt x="12504" y="5247"/>
                </a:lnTo>
                <a:lnTo>
                  <a:pt x="3417" y="15489"/>
                </a:lnTo>
                <a:lnTo>
                  <a:pt x="0" y="29209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3417" y="15489"/>
                </a:lnTo>
                <a:lnTo>
                  <a:pt x="12504" y="5247"/>
                </a:lnTo>
                <a:lnTo>
                  <a:pt x="25510" y="232"/>
                </a:lnTo>
                <a:lnTo>
                  <a:pt x="29210" y="0"/>
                </a:lnTo>
                <a:lnTo>
                  <a:pt x="815085" y="0"/>
                </a:lnTo>
                <a:lnTo>
                  <a:pt x="828806" y="3417"/>
                </a:lnTo>
                <a:lnTo>
                  <a:pt x="839048" y="12504"/>
                </a:lnTo>
                <a:lnTo>
                  <a:pt x="844063" y="25510"/>
                </a:lnTo>
                <a:lnTo>
                  <a:pt x="844296" y="29209"/>
                </a:lnTo>
                <a:lnTo>
                  <a:pt x="844296" y="146050"/>
                </a:lnTo>
                <a:lnTo>
                  <a:pt x="840878" y="159770"/>
                </a:lnTo>
                <a:lnTo>
                  <a:pt x="831791" y="170012"/>
                </a:lnTo>
                <a:lnTo>
                  <a:pt x="818785" y="175027"/>
                </a:lnTo>
                <a:lnTo>
                  <a:pt x="815085" y="175260"/>
                </a:lnTo>
                <a:lnTo>
                  <a:pt x="29210" y="175260"/>
                </a:lnTo>
                <a:lnTo>
                  <a:pt x="15489" y="171842"/>
                </a:lnTo>
                <a:lnTo>
                  <a:pt x="5247" y="162755"/>
                </a:lnTo>
                <a:lnTo>
                  <a:pt x="232" y="149749"/>
                </a:lnTo>
                <a:lnTo>
                  <a:pt x="0" y="146050"/>
                </a:lnTo>
                <a:lnTo>
                  <a:pt x="0" y="29209"/>
                </a:lnTo>
                <a:close/>
              </a:path>
            </a:pathLst>
          </a:custGeom>
          <a:ln w="12192">
            <a:solidFill>
              <a:srgbClr val="8FAAD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26542" y="669285"/>
            <a:ext cx="406502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Descr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ón de</a:t>
            </a:r>
            <a:r>
              <a:rPr sz="1800" spc="9" dirty="0" smtClean="0">
                <a:solidFill>
                  <a:srgbClr val="001F5F"/>
                </a:solidFill>
                <a:latin typeface="Verdana"/>
                <a:cs typeface="Verdana"/>
              </a:rPr>
              <a:t> l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a Un</a:t>
            </a:r>
            <a:r>
              <a:rPr sz="1800" spc="9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ad E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utora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8851" y="1392266"/>
            <a:ext cx="222744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o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mbr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 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u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29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ecuto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26105" y="1404204"/>
            <a:ext cx="2500603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V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ce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19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ste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34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G</a:t>
            </a:r>
            <a:r>
              <a:rPr sz="1100" spc="0" dirty="0" smtClean="0">
                <a:latin typeface="Verdana"/>
                <a:cs typeface="Verdana"/>
              </a:rPr>
              <a:t>est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 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gra</a:t>
            </a:r>
            <a:r>
              <a:rPr sz="1100" spc="0" dirty="0" smtClean="0">
                <a:latin typeface="Verdana"/>
                <a:cs typeface="Verdana"/>
              </a:rPr>
              <a:t>to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2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latin typeface="Verdana"/>
                <a:cs typeface="Verdana"/>
              </a:rPr>
              <a:t>Na</a:t>
            </a:r>
            <a:r>
              <a:rPr sz="1650" spc="-4" baseline="-2493" dirty="0" smtClean="0">
                <a:latin typeface="Verdana"/>
                <a:cs typeface="Verdana"/>
              </a:rPr>
              <a:t>t</a:t>
            </a:r>
            <a:r>
              <a:rPr sz="1650" spc="0" baseline="-2493" dirty="0" smtClean="0">
                <a:latin typeface="Verdana"/>
                <a:cs typeface="Verdana"/>
              </a:rPr>
              <a:t>u</a:t>
            </a:r>
            <a:r>
              <a:rPr sz="1650" spc="-4" baseline="-2493" dirty="0" smtClean="0">
                <a:latin typeface="Verdana"/>
                <a:cs typeface="Verdana"/>
              </a:rPr>
              <a:t>ra</a:t>
            </a:r>
            <a:r>
              <a:rPr sz="1650" spc="-14" baseline="-2493" dirty="0" smtClean="0">
                <a:latin typeface="Verdana"/>
                <a:cs typeface="Verdana"/>
              </a:rPr>
              <a:t>li</a:t>
            </a:r>
            <a:r>
              <a:rPr sz="1650" spc="-4" baseline="-2493" dirty="0" smtClean="0">
                <a:latin typeface="Verdana"/>
                <a:cs typeface="Verdana"/>
              </a:rPr>
              <a:t>za</a:t>
            </a:r>
            <a:r>
              <a:rPr sz="1650" spc="0" baseline="-2493" dirty="0" smtClean="0">
                <a:latin typeface="Verdana"/>
                <a:cs typeface="Verdana"/>
              </a:rPr>
              <a:t>c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0" baseline="-2493" dirty="0" smtClean="0">
                <a:latin typeface="Verdana"/>
                <a:cs typeface="Verdana"/>
              </a:rPr>
              <a:t>ón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8851" y="2236562"/>
            <a:ext cx="1465352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Ob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et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v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g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ener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 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el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V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ce</a:t>
            </a:r>
            <a:r>
              <a:rPr sz="1650" spc="-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m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1650" spc="-19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ste</a:t>
            </a:r>
            <a:r>
              <a:rPr sz="1650" spc="-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r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04134" y="2248500"/>
            <a:ext cx="48160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ea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,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04590" y="2248500"/>
            <a:ext cx="62741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9" dirty="0" smtClean="0">
                <a:latin typeface="Verdana"/>
                <a:cs typeface="Verdana"/>
              </a:rPr>
              <a:t>l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-4" dirty="0" smtClean="0">
                <a:latin typeface="Verdana"/>
                <a:cs typeface="Verdana"/>
              </a:rPr>
              <a:t>b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r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53255" y="2248500"/>
            <a:ext cx="12940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y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03191" y="2248500"/>
            <a:ext cx="87237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r  </a:t>
            </a:r>
            <a:r>
              <a:rPr sz="1100" spc="159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97093" y="2248500"/>
            <a:ext cx="86854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olí</a:t>
            </a:r>
            <a:r>
              <a:rPr sz="1100" spc="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icas  </a:t>
            </a:r>
            <a:r>
              <a:rPr sz="1100" spc="14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04134" y="2416140"/>
            <a:ext cx="3461213" cy="500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eg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s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ones</a:t>
            </a:r>
            <a:r>
              <a:rPr sz="1100" spc="189" dirty="0" smtClean="0">
                <a:latin typeface="Verdana"/>
                <a:cs typeface="Verdana"/>
              </a:rPr>
              <a:t> 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g</a:t>
            </a:r>
            <a:r>
              <a:rPr sz="1100" spc="9" dirty="0" smtClean="0">
                <a:latin typeface="Verdana"/>
                <a:cs typeface="Verdana"/>
              </a:rPr>
              <a:t>r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to</a:t>
            </a:r>
            <a:r>
              <a:rPr sz="1100" spc="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196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</a:t>
            </a:r>
            <a:r>
              <a:rPr sz="1100" spc="184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18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t</a:t>
            </a:r>
            <a:r>
              <a:rPr sz="1100" spc="4" dirty="0" smtClean="0">
                <a:latin typeface="Verdana"/>
                <a:cs typeface="Verdana"/>
              </a:rPr>
              <a:t>u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za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0" dirty="0" smtClean="0">
                <a:latin typeface="Verdana"/>
                <a:cs typeface="Verdana"/>
              </a:rPr>
              <a:t>ión,</a:t>
            </a:r>
            <a:r>
              <a:rPr sz="1100" spc="18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  <a:p>
            <a:pPr marL="12700" marR="7145">
              <a:lnSpc>
                <a:spcPts val="1320"/>
              </a:lnSpc>
              <a:spcBef>
                <a:spcPts val="33"/>
              </a:spcBef>
            </a:pPr>
            <a:r>
              <a:rPr sz="1100" spc="-4" dirty="0" smtClean="0">
                <a:latin typeface="Verdana"/>
                <a:cs typeface="Verdana"/>
              </a:rPr>
              <a:t>f</a:t>
            </a:r>
            <a:r>
              <a:rPr sz="1100" spc="0" dirty="0" smtClean="0">
                <a:latin typeface="Verdana"/>
                <a:cs typeface="Verdana"/>
              </a:rPr>
              <a:t>in </a:t>
            </a:r>
            <a:r>
              <a:rPr sz="1100" spc="16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</a:t>
            </a:r>
            <a:r>
              <a:rPr sz="1100" spc="17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eg</a:t>
            </a:r>
            <a:r>
              <a:rPr sz="1100" spc="4" dirty="0" smtClean="0">
                <a:latin typeface="Verdana"/>
                <a:cs typeface="Verdana"/>
              </a:rPr>
              <a:t>u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r </a:t>
            </a:r>
            <a:r>
              <a:rPr sz="1100" spc="18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la </a:t>
            </a:r>
            <a:r>
              <a:rPr sz="1100" spc="169" dirty="0" smtClean="0">
                <a:latin typeface="Verdana"/>
                <a:cs typeface="Verdana"/>
              </a:rPr>
              <a:t> </a:t>
            </a:r>
            <a:r>
              <a:rPr sz="1100" spc="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er</a:t>
            </a:r>
            <a:r>
              <a:rPr sz="1100" spc="-4" dirty="0" smtClean="0">
                <a:latin typeface="Verdana"/>
                <a:cs typeface="Verdana"/>
              </a:rPr>
              <a:t>ma</a:t>
            </a:r>
            <a:r>
              <a:rPr sz="1100" spc="0" dirty="0" smtClean="0">
                <a:latin typeface="Verdana"/>
                <a:cs typeface="Verdana"/>
              </a:rPr>
              <a:t>ne</a:t>
            </a:r>
            <a:r>
              <a:rPr sz="1100" spc="-4" dirty="0" smtClean="0">
                <a:latin typeface="Verdana"/>
                <a:cs typeface="Verdana"/>
              </a:rPr>
              <a:t>n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a </a:t>
            </a:r>
            <a:r>
              <a:rPr sz="1100" spc="189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eg</a:t>
            </a:r>
            <a:r>
              <a:rPr sz="1100" spc="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l </a:t>
            </a:r>
            <a:r>
              <a:rPr sz="1100" spc="159" dirty="0" smtClean="0">
                <a:latin typeface="Verdana"/>
                <a:cs typeface="Verdana"/>
              </a:rPr>
              <a:t> </a:t>
            </a:r>
            <a:r>
              <a:rPr sz="1100" spc="9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</a:t>
            </a:r>
            <a:r>
              <a:rPr sz="1100" spc="179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os e</a:t>
            </a:r>
            <a:r>
              <a:rPr sz="1100" spc="-4" dirty="0" smtClean="0">
                <a:latin typeface="Verdana"/>
                <a:cs typeface="Verdana"/>
              </a:rPr>
              <a:t>x</a:t>
            </a:r>
            <a:r>
              <a:rPr sz="1100" spc="0" dirty="0" smtClean="0">
                <a:latin typeface="Verdana"/>
                <a:cs typeface="Verdana"/>
              </a:rPr>
              <a:t>t</a:t>
            </a:r>
            <a:r>
              <a:rPr sz="1100" spc="-4" dirty="0" smtClean="0">
                <a:latin typeface="Verdana"/>
                <a:cs typeface="Verdana"/>
              </a:rPr>
              <a:t>ra</a:t>
            </a:r>
            <a:r>
              <a:rPr sz="1100" spc="0" dirty="0" smtClean="0">
                <a:latin typeface="Verdana"/>
                <a:cs typeface="Verdana"/>
              </a:rPr>
              <a:t>nje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os</a:t>
            </a:r>
            <a:r>
              <a:rPr sz="1100" spc="75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79" dirty="0" smtClean="0">
                <a:latin typeface="Verdana"/>
                <a:cs typeface="Verdana"/>
              </a:rPr>
              <a:t> </a:t>
            </a:r>
            <a:r>
              <a:rPr sz="1100" spc="4" dirty="0" smtClean="0">
                <a:latin typeface="Verdana"/>
                <a:cs typeface="Verdana"/>
              </a:rPr>
              <a:t>e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6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pa</a:t>
            </a:r>
            <a:r>
              <a:rPr sz="1100" spc="-14" dirty="0" smtClean="0">
                <a:latin typeface="Verdana"/>
                <a:cs typeface="Verdana"/>
              </a:rPr>
              <a:t>í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9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</a:t>
            </a:r>
            <a:r>
              <a:rPr sz="1100" spc="7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4" dirty="0" smtClean="0">
                <a:latin typeface="Verdana"/>
                <a:cs typeface="Verdana"/>
              </a:rPr>
              <a:t>va</a:t>
            </a:r>
            <a:r>
              <a:rPr sz="1100" spc="0" dirty="0" smtClean="0">
                <a:latin typeface="Verdana"/>
                <a:cs typeface="Verdana"/>
              </a:rPr>
              <a:t>r</a:t>
            </a:r>
            <a:r>
              <a:rPr sz="1100" spc="8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eg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9" dirty="0" smtClean="0">
                <a:latin typeface="Verdana"/>
                <a:cs typeface="Verdana"/>
              </a:rPr>
              <a:t>t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84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8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to</a:t>
            </a:r>
            <a:r>
              <a:rPr sz="1100" spc="-4" dirty="0" smtClean="0">
                <a:latin typeface="Verdana"/>
                <a:cs typeface="Verdana"/>
              </a:rPr>
              <a:t>da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04134" y="2919060"/>
            <a:ext cx="23991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56178" y="2919060"/>
            <a:ext cx="90095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pr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9" dirty="0" smtClean="0">
                <a:latin typeface="Verdana"/>
                <a:cs typeface="Verdana"/>
              </a:rPr>
              <a:t>p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ed</a:t>
            </a:r>
            <a:r>
              <a:rPr sz="1100" spc="-4" dirty="0" smtClean="0">
                <a:latin typeface="Verdana"/>
                <a:cs typeface="Verdana"/>
              </a:rPr>
              <a:t>ad</a:t>
            </a:r>
            <a:r>
              <a:rPr sz="1100" spc="0" dirty="0" smtClean="0">
                <a:latin typeface="Verdana"/>
                <a:cs typeface="Verdana"/>
              </a:rPr>
              <a:t>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68495" y="2919060"/>
            <a:ext cx="93296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n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0" dirty="0" smtClean="0">
                <a:latin typeface="Verdana"/>
                <a:cs typeface="Verdana"/>
              </a:rPr>
              <a:t>obil</a:t>
            </a:r>
            <a:r>
              <a:rPr sz="1100" spc="-19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ar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12689" y="2919060"/>
            <a:ext cx="219191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en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41873" y="2919060"/>
            <a:ext cx="72315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Rep</a:t>
            </a:r>
            <a:r>
              <a:rPr sz="1100" spc="-4" dirty="0" smtClean="0">
                <a:latin typeface="Verdana"/>
                <a:cs typeface="Verdana"/>
              </a:rPr>
              <a:t>ú</a:t>
            </a:r>
            <a:r>
              <a:rPr sz="1100" spc="4" dirty="0" smtClean="0">
                <a:latin typeface="Verdana"/>
                <a:cs typeface="Verdana"/>
              </a:rPr>
              <a:t>b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04134" y="3086700"/>
            <a:ext cx="900582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Dom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n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ca</a:t>
            </a:r>
            <a:r>
              <a:rPr sz="1100" spc="4" dirty="0" smtClean="0">
                <a:latin typeface="Verdana"/>
                <a:cs typeface="Verdana"/>
              </a:rPr>
              <a:t>n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latin typeface="Verdana"/>
                <a:cs typeface="Verdana"/>
              </a:rPr>
              <a:t>e</a:t>
            </a:r>
            <a:r>
              <a:rPr sz="1650" spc="-4" baseline="-2493" dirty="0" smtClean="0">
                <a:latin typeface="Verdana"/>
                <a:cs typeface="Verdana"/>
              </a:rPr>
              <a:t>x</a:t>
            </a:r>
            <a:r>
              <a:rPr sz="1650" spc="0" baseline="-2493" dirty="0" smtClean="0">
                <a:latin typeface="Verdana"/>
                <a:cs typeface="Verdana"/>
              </a:rPr>
              <a:t>t</a:t>
            </a:r>
            <a:r>
              <a:rPr sz="1650" spc="-4" baseline="-2493" dirty="0" smtClean="0">
                <a:latin typeface="Verdana"/>
                <a:cs typeface="Verdana"/>
              </a:rPr>
              <a:t>ra</a:t>
            </a:r>
            <a:r>
              <a:rPr sz="1650" spc="0" baseline="-2493" dirty="0" smtClean="0">
                <a:latin typeface="Verdana"/>
                <a:cs typeface="Verdana"/>
              </a:rPr>
              <a:t>nje</a:t>
            </a:r>
            <a:r>
              <a:rPr sz="1650" spc="-4" baseline="-2493" dirty="0" smtClean="0">
                <a:latin typeface="Verdana"/>
                <a:cs typeface="Verdana"/>
              </a:rPr>
              <a:t>r</a:t>
            </a:r>
            <a:r>
              <a:rPr sz="1650" spc="0" baseline="-2493" dirty="0" smtClean="0">
                <a:latin typeface="Verdana"/>
                <a:cs typeface="Verdana"/>
              </a:rPr>
              <a:t>o</a:t>
            </a:r>
            <a:r>
              <a:rPr sz="1650" spc="4" baseline="-2493" dirty="0" smtClean="0">
                <a:latin typeface="Verdana"/>
                <a:cs typeface="Verdana"/>
              </a:rPr>
              <a:t>s</a:t>
            </a:r>
            <a:r>
              <a:rPr sz="1650" spc="0" baseline="-2493" dirty="0" smtClean="0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87698" y="3086700"/>
            <a:ext cx="30550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que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09287" y="3086700"/>
            <a:ext cx="37593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sean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99075" y="3086700"/>
            <a:ext cx="1267621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adq</a:t>
            </a:r>
            <a:r>
              <a:rPr sz="1100" spc="9" dirty="0" smtClean="0">
                <a:latin typeface="Verdana"/>
                <a:cs typeface="Verdana"/>
              </a:rPr>
              <a:t>u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    </a:t>
            </a:r>
            <a:r>
              <a:rPr sz="1100" spc="125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4294" y="4054059"/>
            <a:ext cx="84035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Apl</a:t>
            </a:r>
            <a:r>
              <a:rPr sz="1100" spc="-19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car </a:t>
            </a:r>
            <a:r>
              <a:rPr sz="1100" spc="206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os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31996" y="4054059"/>
            <a:ext cx="1108356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pr</a:t>
            </a:r>
            <a:r>
              <a:rPr sz="1100" spc="0" dirty="0" smtClean="0">
                <a:latin typeface="Verdana"/>
                <a:cs typeface="Verdana"/>
              </a:rPr>
              <a:t>oc</a:t>
            </a:r>
            <a:r>
              <a:rPr sz="1100" spc="4" dirty="0" smtClean="0">
                <a:latin typeface="Verdana"/>
                <a:cs typeface="Verdana"/>
              </a:rPr>
              <a:t>e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im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os</a:t>
            </a:r>
            <a:endParaRPr sz="1100">
              <a:latin typeface="Verdana"/>
              <a:cs typeface="Verdana"/>
            </a:endParaRPr>
          </a:p>
          <a:p>
            <a:pPr marL="79400" marR="99116" algn="ctr">
              <a:lnSpc>
                <a:spcPts val="1320"/>
              </a:lnSpc>
              <a:spcBef>
                <a:spcPts val="3"/>
              </a:spcBef>
            </a:pPr>
            <a:r>
              <a:rPr sz="1650" spc="-4" baseline="-2493" dirty="0" smtClean="0">
                <a:latin typeface="Verdana"/>
                <a:cs typeface="Verdana"/>
              </a:rPr>
              <a:t>m</a:t>
            </a:r>
            <a:r>
              <a:rPr sz="1650" spc="0" baseline="-2493" dirty="0" smtClean="0">
                <a:latin typeface="Verdana"/>
                <a:cs typeface="Verdana"/>
              </a:rPr>
              <a:t>od</a:t>
            </a:r>
            <a:r>
              <a:rPr sz="1650" spc="4" baseline="-2493" dirty="0" smtClean="0">
                <a:latin typeface="Verdana"/>
                <a:cs typeface="Verdana"/>
              </a:rPr>
              <a:t>a</a:t>
            </a:r>
            <a:r>
              <a:rPr sz="1650" spc="0" baseline="-2493" dirty="0" smtClean="0">
                <a:latin typeface="Verdana"/>
                <a:cs typeface="Verdana"/>
              </a:rPr>
              <a:t>li</a:t>
            </a:r>
            <a:r>
              <a:rPr sz="1650" spc="-9" baseline="-2493" dirty="0" smtClean="0">
                <a:latin typeface="Verdana"/>
                <a:cs typeface="Verdana"/>
              </a:rPr>
              <a:t>d</a:t>
            </a:r>
            <a:r>
              <a:rPr sz="1650" spc="-4" baseline="-2493" dirty="0" smtClean="0">
                <a:latin typeface="Verdana"/>
                <a:cs typeface="Verdana"/>
              </a:rPr>
              <a:t>ad</a:t>
            </a:r>
            <a:r>
              <a:rPr sz="1650" spc="0" baseline="-2493" dirty="0" smtClean="0">
                <a:latin typeface="Verdana"/>
                <a:cs typeface="Verdana"/>
              </a:rPr>
              <a:t>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05730" y="4054059"/>
            <a:ext cx="239207" cy="50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de</a:t>
            </a:r>
            <a:endParaRPr sz="1100">
              <a:latin typeface="Verdana"/>
              <a:cs typeface="Verdana"/>
            </a:endParaRPr>
          </a:p>
          <a:p>
            <a:pPr marL="12700" marR="7553" indent="13716">
              <a:lnSpc>
                <a:spcPts val="1320"/>
              </a:lnSpc>
              <a:spcBef>
                <a:spcPts val="33"/>
              </a:spcBef>
            </a:pPr>
            <a:r>
              <a:rPr sz="1100" spc="-4" dirty="0" smtClean="0">
                <a:latin typeface="Verdana"/>
                <a:cs typeface="Verdana"/>
              </a:rPr>
              <a:t>de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21198" y="4054059"/>
            <a:ext cx="1012408" cy="50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ob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enc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 </a:t>
            </a:r>
            <a:r>
              <a:rPr sz="1100" spc="201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de</a:t>
            </a:r>
            <a:endParaRPr sz="1100">
              <a:latin typeface="Verdana"/>
              <a:cs typeface="Verdana"/>
            </a:endParaRPr>
          </a:p>
          <a:p>
            <a:pPr marL="53306" marR="12125" indent="28132" algn="ctr">
              <a:lnSpc>
                <a:spcPts val="1320"/>
              </a:lnSpc>
              <a:spcBef>
                <a:spcPts val="33"/>
              </a:spcBef>
            </a:pPr>
            <a:r>
              <a:rPr sz="1100" spc="0" dirty="0" smtClean="0">
                <a:latin typeface="Verdana"/>
                <a:cs typeface="Verdana"/>
              </a:rPr>
              <a:t>Nac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9" dirty="0" smtClean="0">
                <a:latin typeface="Verdana"/>
                <a:cs typeface="Verdana"/>
              </a:rPr>
              <a:t>n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4" dirty="0" smtClean="0">
                <a:latin typeface="Verdana"/>
                <a:cs typeface="Verdana"/>
              </a:rPr>
              <a:t>d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d </a:t>
            </a:r>
            <a:r>
              <a:rPr sz="1100" spc="4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sposic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ones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851" y="4065616"/>
            <a:ext cx="1595250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Ob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et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v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g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ener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 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100" spc="-9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-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r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ec</a:t>
            </a:r>
            <a:r>
              <a:rPr sz="1650" spc="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ón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14294" y="4221699"/>
            <a:ext cx="43046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to</a:t>
            </a:r>
            <a:r>
              <a:rPr sz="1100" spc="-4" dirty="0" smtClean="0">
                <a:latin typeface="Verdana"/>
                <a:cs typeface="Verdana"/>
              </a:rPr>
              <a:t>da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3479" y="4221699"/>
            <a:ext cx="23991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4294" y="4389339"/>
            <a:ext cx="86953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Dom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n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ca</a:t>
            </a:r>
            <a:r>
              <a:rPr sz="1100" spc="4" dirty="0" smtClean="0">
                <a:latin typeface="Verdana"/>
                <a:cs typeface="Verdana"/>
              </a:rPr>
              <a:t>n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1244" y="4389339"/>
            <a:ext cx="70733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con</a:t>
            </a:r>
            <a:r>
              <a:rPr sz="1100" spc="-4" dirty="0" smtClean="0">
                <a:latin typeface="Verdana"/>
                <a:cs typeface="Verdana"/>
              </a:rPr>
              <a:t>f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9" dirty="0" smtClean="0">
                <a:latin typeface="Verdana"/>
                <a:cs typeface="Verdana"/>
              </a:rPr>
              <a:t>r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6650" y="4389339"/>
            <a:ext cx="13063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14294" y="4556979"/>
            <a:ext cx="3170707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45"/>
              </a:lnSpc>
              <a:spcBef>
                <a:spcPts val="62"/>
              </a:spcBef>
            </a:pP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eg</a:t>
            </a:r>
            <a:r>
              <a:rPr sz="1100" spc="4" dirty="0" smtClean="0">
                <a:latin typeface="Verdana"/>
                <a:cs typeface="Verdana"/>
              </a:rPr>
              <a:t>a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es </a:t>
            </a:r>
            <a:r>
              <a:rPr sz="1100" spc="24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v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g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es </a:t>
            </a:r>
            <a:r>
              <a:rPr sz="1100" spc="1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 </a:t>
            </a:r>
            <a:r>
              <a:rPr sz="1100" spc="14" dirty="0" smtClean="0">
                <a:latin typeface="Verdana"/>
                <a:cs typeface="Verdana"/>
              </a:rPr>
              <a:t> </a:t>
            </a:r>
            <a:r>
              <a:rPr sz="1100" spc="4" dirty="0" smtClean="0">
                <a:latin typeface="Verdana"/>
                <a:cs typeface="Verdana"/>
              </a:rPr>
              <a:t>em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ir </a:t>
            </a:r>
            <a:r>
              <a:rPr sz="1100" spc="14" dirty="0" smtClean="0">
                <a:latin typeface="Verdana"/>
                <a:cs typeface="Verdana"/>
              </a:rPr>
              <a:t> </a:t>
            </a:r>
            <a:r>
              <a:rPr sz="1100" spc="4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f</a:t>
            </a:r>
            <a:r>
              <a:rPr sz="1100" spc="0" dirty="0" smtClean="0">
                <a:latin typeface="Verdana"/>
                <a:cs typeface="Verdana"/>
              </a:rPr>
              <a:t>eren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es </a:t>
            </a:r>
            <a:r>
              <a:rPr sz="1100" spc="2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tipos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latin typeface="Verdana"/>
                <a:cs typeface="Verdana"/>
              </a:rPr>
              <a:t>Ce</a:t>
            </a:r>
            <a:r>
              <a:rPr sz="1650" spc="-4" baseline="-2493" dirty="0" smtClean="0">
                <a:latin typeface="Verdana"/>
                <a:cs typeface="Verdana"/>
              </a:rPr>
              <a:t>r</a:t>
            </a:r>
            <a:r>
              <a:rPr sz="1650" spc="0" baseline="-2493" dirty="0" smtClean="0">
                <a:latin typeface="Verdana"/>
                <a:cs typeface="Verdana"/>
              </a:rPr>
              <a:t>t</a:t>
            </a:r>
            <a:r>
              <a:rPr sz="1650" spc="-19" baseline="-2493" dirty="0" smtClean="0">
                <a:latin typeface="Verdana"/>
                <a:cs typeface="Verdana"/>
              </a:rPr>
              <a:t>i</a:t>
            </a:r>
            <a:r>
              <a:rPr sz="1650" spc="-4" baseline="-2493" dirty="0" smtClean="0">
                <a:latin typeface="Verdana"/>
                <a:cs typeface="Verdana"/>
              </a:rPr>
              <a:t>f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0" baseline="-2493" dirty="0" smtClean="0">
                <a:latin typeface="Verdana"/>
                <a:cs typeface="Verdana"/>
              </a:rPr>
              <a:t>cac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0" baseline="-2493" dirty="0" smtClean="0">
                <a:latin typeface="Verdana"/>
                <a:cs typeface="Verdana"/>
              </a:rPr>
              <a:t>ones</a:t>
            </a:r>
            <a:r>
              <a:rPr sz="1650" spc="25" baseline="-2493" dirty="0" smtClean="0">
                <a:latin typeface="Verdana"/>
                <a:cs typeface="Verdana"/>
              </a:rPr>
              <a:t> </a:t>
            </a:r>
            <a:r>
              <a:rPr sz="1650" spc="-4" baseline="-2493" dirty="0" smtClean="0">
                <a:latin typeface="Verdana"/>
                <a:cs typeface="Verdana"/>
              </a:rPr>
              <a:t>r</a:t>
            </a:r>
            <a:r>
              <a:rPr sz="1650" spc="0" baseline="-2493" dirty="0" smtClean="0">
                <a:latin typeface="Verdana"/>
                <a:cs typeface="Verdana"/>
              </a:rPr>
              <a:t>e</a:t>
            </a:r>
            <a:r>
              <a:rPr sz="1650" spc="-9" baseline="-2493" dirty="0" smtClean="0">
                <a:latin typeface="Verdana"/>
                <a:cs typeface="Verdana"/>
              </a:rPr>
              <a:t>l</a:t>
            </a:r>
            <a:r>
              <a:rPr sz="1650" spc="-4" baseline="-2493" dirty="0" smtClean="0">
                <a:latin typeface="Verdana"/>
                <a:cs typeface="Verdana"/>
              </a:rPr>
              <a:t>a</a:t>
            </a:r>
            <a:r>
              <a:rPr sz="1650" spc="0" baseline="-2493" dirty="0" smtClean="0">
                <a:latin typeface="Verdana"/>
                <a:cs typeface="Verdana"/>
              </a:rPr>
              <a:t>c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0" baseline="-2493" dirty="0" smtClean="0">
                <a:latin typeface="Verdana"/>
                <a:cs typeface="Verdana"/>
              </a:rPr>
              <a:t>on</a:t>
            </a:r>
            <a:r>
              <a:rPr sz="1650" spc="-4" baseline="-2493" dirty="0" smtClean="0">
                <a:latin typeface="Verdana"/>
                <a:cs typeface="Verdana"/>
              </a:rPr>
              <a:t>ada</a:t>
            </a:r>
            <a:r>
              <a:rPr sz="1650" spc="0" baseline="-2493" dirty="0" smtClean="0">
                <a:latin typeface="Verdana"/>
                <a:cs typeface="Verdana"/>
              </a:rPr>
              <a:t>s</a:t>
            </a:r>
            <a:r>
              <a:rPr sz="1650" spc="24" baseline="-2493" dirty="0" smtClean="0">
                <a:latin typeface="Verdana"/>
                <a:cs typeface="Verdana"/>
              </a:rPr>
              <a:t> </a:t>
            </a:r>
            <a:r>
              <a:rPr sz="1650" spc="0" baseline="-2493" dirty="0" smtClean="0">
                <a:latin typeface="Verdana"/>
                <a:cs typeface="Verdana"/>
              </a:rPr>
              <a:t>con </a:t>
            </a:r>
            <a:r>
              <a:rPr sz="1650" spc="-14" baseline="-2493" dirty="0" smtClean="0">
                <a:latin typeface="Verdana"/>
                <a:cs typeface="Verdana"/>
              </a:rPr>
              <a:t>l</a:t>
            </a:r>
            <a:r>
              <a:rPr sz="1650" spc="-4" baseline="-2493" dirty="0" smtClean="0">
                <a:latin typeface="Verdana"/>
                <a:cs typeface="Verdana"/>
              </a:rPr>
              <a:t>a</a:t>
            </a:r>
            <a:r>
              <a:rPr sz="1650" spc="0" baseline="-2493" dirty="0" smtClean="0">
                <a:latin typeface="Verdana"/>
                <a:cs typeface="Verdana"/>
              </a:rPr>
              <a:t>s</a:t>
            </a:r>
            <a:r>
              <a:rPr sz="1650" spc="19" baseline="-2493" dirty="0" smtClean="0">
                <a:latin typeface="Verdana"/>
                <a:cs typeface="Verdana"/>
              </a:rPr>
              <a:t> </a:t>
            </a:r>
            <a:r>
              <a:rPr sz="1650" spc="-4" baseline="-2493" dirty="0" smtClean="0">
                <a:latin typeface="Verdana"/>
                <a:cs typeface="Verdana"/>
              </a:rPr>
              <a:t>m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0" baseline="-2493" dirty="0" smtClean="0">
                <a:latin typeface="Verdana"/>
                <a:cs typeface="Verdana"/>
              </a:rPr>
              <a:t>s</a:t>
            </a:r>
            <a:r>
              <a:rPr sz="1650" spc="-4" baseline="-2493" dirty="0" smtClean="0">
                <a:latin typeface="Verdana"/>
                <a:cs typeface="Verdana"/>
              </a:rPr>
              <a:t>ma</a:t>
            </a:r>
            <a:r>
              <a:rPr sz="1650" spc="4" baseline="-2493" dirty="0" smtClean="0">
                <a:latin typeface="Verdana"/>
                <a:cs typeface="Verdana"/>
              </a:rPr>
              <a:t>s</a:t>
            </a:r>
            <a:r>
              <a:rPr sz="1650" spc="0" baseline="-2493" dirty="0" smtClean="0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7775" y="4556979"/>
            <a:ext cx="21634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de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6105" y="5566502"/>
            <a:ext cx="2600123" cy="668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V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ce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19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st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3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de </a:t>
            </a:r>
            <a:r>
              <a:rPr sz="1100" spc="-4" dirty="0" smtClean="0">
                <a:latin typeface="Verdana"/>
                <a:cs typeface="Verdana"/>
              </a:rPr>
              <a:t>G</a:t>
            </a:r>
            <a:r>
              <a:rPr sz="1100" spc="0" dirty="0" smtClean="0">
                <a:latin typeface="Verdana"/>
                <a:cs typeface="Verdana"/>
              </a:rPr>
              <a:t>est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 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gra</a:t>
            </a:r>
            <a:r>
              <a:rPr sz="1100" spc="0" dirty="0" smtClean="0">
                <a:latin typeface="Verdana"/>
                <a:cs typeface="Verdana"/>
              </a:rPr>
              <a:t>to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2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latin typeface="Verdana"/>
                <a:cs typeface="Verdana"/>
              </a:rPr>
              <a:t>Na</a:t>
            </a:r>
            <a:r>
              <a:rPr sz="1650" spc="-4" baseline="-2493" dirty="0" smtClean="0">
                <a:latin typeface="Verdana"/>
                <a:cs typeface="Verdana"/>
              </a:rPr>
              <a:t>t</a:t>
            </a:r>
            <a:r>
              <a:rPr sz="1650" spc="0" baseline="-2493" dirty="0" smtClean="0">
                <a:latin typeface="Verdana"/>
                <a:cs typeface="Verdana"/>
              </a:rPr>
              <a:t>u</a:t>
            </a:r>
            <a:r>
              <a:rPr sz="1650" spc="-4" baseline="-2493" dirty="0" smtClean="0">
                <a:latin typeface="Verdana"/>
                <a:cs typeface="Verdana"/>
              </a:rPr>
              <a:t>ra</a:t>
            </a:r>
            <a:r>
              <a:rPr sz="1650" spc="-14" baseline="-2493" dirty="0" smtClean="0">
                <a:latin typeface="Verdana"/>
                <a:cs typeface="Verdana"/>
              </a:rPr>
              <a:t>li</a:t>
            </a:r>
            <a:r>
              <a:rPr sz="1650" spc="-4" baseline="-2493" dirty="0" smtClean="0">
                <a:latin typeface="Verdana"/>
                <a:cs typeface="Verdana"/>
              </a:rPr>
              <a:t>za</a:t>
            </a:r>
            <a:r>
              <a:rPr sz="1650" spc="0" baseline="-2493" dirty="0" smtClean="0">
                <a:latin typeface="Verdana"/>
                <a:cs typeface="Verdana"/>
              </a:rPr>
              <a:t>c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0" baseline="-2493" dirty="0" smtClean="0">
                <a:latin typeface="Verdana"/>
                <a:cs typeface="Verdana"/>
              </a:rPr>
              <a:t>ón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</a:pPr>
            <a:r>
              <a:rPr sz="1650" i="1" spc="0" baseline="-2493" dirty="0" smtClean="0">
                <a:latin typeface="Verdana"/>
                <a:cs typeface="Verdana"/>
              </a:rPr>
              <a:t>Ju</a:t>
            </a:r>
            <a:r>
              <a:rPr sz="1650" i="1" spc="-4" baseline="-2493" dirty="0" smtClean="0">
                <a:latin typeface="Verdana"/>
                <a:cs typeface="Verdana"/>
              </a:rPr>
              <a:t>a</a:t>
            </a:r>
            <a:r>
              <a:rPr sz="1650" i="1" spc="0" baseline="-2493" dirty="0" smtClean="0">
                <a:latin typeface="Verdana"/>
                <a:cs typeface="Verdana"/>
              </a:rPr>
              <a:t>n</a:t>
            </a:r>
            <a:r>
              <a:rPr sz="1650" i="1" spc="4" baseline="-2493" dirty="0" smtClean="0">
                <a:latin typeface="Verdana"/>
                <a:cs typeface="Verdana"/>
              </a:rPr>
              <a:t> M</a:t>
            </a:r>
            <a:r>
              <a:rPr sz="1650" i="1" spc="-4" baseline="-2493" dirty="0" smtClean="0">
                <a:latin typeface="Verdana"/>
                <a:cs typeface="Verdana"/>
              </a:rPr>
              <a:t>a</a:t>
            </a:r>
            <a:r>
              <a:rPr sz="1650" i="1" spc="0" baseline="-2493" dirty="0" smtClean="0">
                <a:latin typeface="Verdana"/>
                <a:cs typeface="Verdana"/>
              </a:rPr>
              <a:t>n</a:t>
            </a:r>
            <a:r>
              <a:rPr sz="1650" i="1" spc="-4" baseline="-2493" dirty="0" smtClean="0">
                <a:latin typeface="Verdana"/>
                <a:cs typeface="Verdana"/>
              </a:rPr>
              <a:t>u</a:t>
            </a:r>
            <a:r>
              <a:rPr sz="1650" i="1" spc="0" baseline="-2493" dirty="0" smtClean="0">
                <a:latin typeface="Verdana"/>
                <a:cs typeface="Verdana"/>
              </a:rPr>
              <a:t>el</a:t>
            </a:r>
            <a:r>
              <a:rPr sz="1650" i="1" spc="-14" baseline="-2493" dirty="0" smtClean="0">
                <a:latin typeface="Verdana"/>
                <a:cs typeface="Verdana"/>
              </a:rPr>
              <a:t> </a:t>
            </a:r>
            <a:r>
              <a:rPr sz="1650" i="1" spc="0" baseline="-2493" dirty="0" smtClean="0">
                <a:latin typeface="Verdana"/>
                <a:cs typeface="Verdana"/>
              </a:rPr>
              <a:t>R</a:t>
            </a:r>
            <a:r>
              <a:rPr sz="1650" i="1" spc="4" baseline="-2493" dirty="0" smtClean="0">
                <a:latin typeface="Verdana"/>
                <a:cs typeface="Verdana"/>
              </a:rPr>
              <a:t>o</a:t>
            </a:r>
            <a:r>
              <a:rPr sz="1650" i="1" spc="0" baseline="-2493" dirty="0" smtClean="0">
                <a:latin typeface="Verdana"/>
                <a:cs typeface="Verdana"/>
              </a:rPr>
              <a:t>sario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</a:pPr>
            <a:r>
              <a:rPr sz="1650" spc="4" baseline="-2493" dirty="0" smtClean="0">
                <a:latin typeface="Verdana"/>
                <a:cs typeface="Verdana"/>
                <a:hlinkClick r:id="rId2"/>
              </a:rPr>
              <a:t>j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r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osa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r</a:t>
            </a:r>
            <a:r>
              <a:rPr sz="1650" spc="-14" baseline="-2493" dirty="0" smtClean="0">
                <a:latin typeface="Verdana"/>
                <a:cs typeface="Verdana"/>
                <a:hlinkClick r:id="rId2"/>
              </a:rPr>
              <a:t>i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o@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m</a:t>
            </a:r>
            <a:r>
              <a:rPr sz="1650" spc="-14" baseline="-2493" dirty="0" smtClean="0">
                <a:latin typeface="Verdana"/>
                <a:cs typeface="Verdana"/>
                <a:hlinkClick r:id="rId2"/>
              </a:rPr>
              <a:t>i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p.g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ob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.do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381" y="6105744"/>
            <a:ext cx="135709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Da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t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os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el cont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cto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6105" y="6404702"/>
            <a:ext cx="2022853" cy="50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ector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Na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u</a:t>
            </a:r>
            <a:r>
              <a:rPr sz="1100" spc="-4" dirty="0" smtClean="0">
                <a:latin typeface="Verdana"/>
                <a:cs typeface="Verdana"/>
              </a:rPr>
              <a:t>ra</a:t>
            </a:r>
            <a:r>
              <a:rPr sz="1100" spc="-14" dirty="0" smtClean="0">
                <a:latin typeface="Verdana"/>
                <a:cs typeface="Verdana"/>
              </a:rPr>
              <a:t>li</a:t>
            </a:r>
            <a:r>
              <a:rPr sz="1100" spc="-4" dirty="0" smtClean="0">
                <a:latin typeface="Verdana"/>
                <a:cs typeface="Verdana"/>
              </a:rPr>
              <a:t>za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ones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i="1" spc="0" baseline="-2493" dirty="0" smtClean="0">
                <a:latin typeface="Verdana"/>
                <a:cs typeface="Verdana"/>
              </a:rPr>
              <a:t>Ben</a:t>
            </a:r>
            <a:r>
              <a:rPr sz="1650" i="1" spc="-4" baseline="-2493" dirty="0" smtClean="0">
                <a:latin typeface="Verdana"/>
                <a:cs typeface="Verdana"/>
              </a:rPr>
              <a:t>i</a:t>
            </a:r>
            <a:r>
              <a:rPr sz="1650" i="1" spc="0" baseline="-2493" dirty="0" smtClean="0">
                <a:latin typeface="Verdana"/>
                <a:cs typeface="Verdana"/>
              </a:rPr>
              <a:t>to</a:t>
            </a:r>
            <a:r>
              <a:rPr sz="1650" i="1" spc="-14" baseline="-2493" dirty="0" smtClean="0">
                <a:latin typeface="Verdana"/>
                <a:cs typeface="Verdana"/>
              </a:rPr>
              <a:t> </a:t>
            </a:r>
            <a:r>
              <a:rPr sz="1650" i="1" spc="0" baseline="-2493" dirty="0" smtClean="0">
                <a:latin typeface="Verdana"/>
                <a:cs typeface="Verdana"/>
              </a:rPr>
              <a:t>Vi</a:t>
            </a:r>
            <a:r>
              <a:rPr sz="1650" i="1" spc="-4" baseline="-2493" dirty="0" smtClean="0">
                <a:latin typeface="Verdana"/>
                <a:cs typeface="Verdana"/>
              </a:rPr>
              <a:t>da</a:t>
            </a:r>
            <a:r>
              <a:rPr sz="1650" i="1" spc="0" baseline="-2493" dirty="0" smtClean="0">
                <a:latin typeface="Verdana"/>
                <a:cs typeface="Verdana"/>
              </a:rPr>
              <a:t>l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</a:pPr>
            <a:r>
              <a:rPr sz="1650" spc="-4" baseline="-2493" dirty="0" smtClean="0">
                <a:latin typeface="Verdana"/>
                <a:cs typeface="Verdana"/>
                <a:hlinkClick r:id="rId3"/>
              </a:rPr>
              <a:t>bv</a:t>
            </a:r>
            <a:r>
              <a:rPr sz="1650" spc="-14" baseline="-2493" dirty="0" smtClean="0">
                <a:latin typeface="Verdana"/>
                <a:cs typeface="Verdana"/>
                <a:hlinkClick r:id="rId3"/>
              </a:rPr>
              <a:t>i</a:t>
            </a:r>
            <a:r>
              <a:rPr sz="1650" spc="-4" baseline="-2493" dirty="0" smtClean="0">
                <a:latin typeface="Verdana"/>
                <a:cs typeface="Verdana"/>
                <a:hlinkClick r:id="rId3"/>
              </a:rPr>
              <a:t>da</a:t>
            </a:r>
            <a:r>
              <a:rPr sz="1650" spc="-14" baseline="-2493" dirty="0" smtClean="0">
                <a:latin typeface="Verdana"/>
                <a:cs typeface="Verdana"/>
                <a:hlinkClick r:id="rId3"/>
              </a:rPr>
              <a:t>l</a:t>
            </a:r>
            <a:r>
              <a:rPr sz="1650" spc="0" baseline="-2493" dirty="0" smtClean="0">
                <a:latin typeface="Verdana"/>
                <a:cs typeface="Verdana"/>
                <a:hlinkClick r:id="rId3"/>
              </a:rPr>
              <a:t>@</a:t>
            </a:r>
            <a:r>
              <a:rPr sz="1650" spc="-4" baseline="-2493" dirty="0" smtClean="0">
                <a:latin typeface="Verdana"/>
                <a:cs typeface="Verdana"/>
                <a:hlinkClick r:id="rId3"/>
              </a:rPr>
              <a:t>m</a:t>
            </a:r>
            <a:r>
              <a:rPr sz="1650" spc="-14" baseline="-2493" dirty="0" smtClean="0">
                <a:latin typeface="Verdana"/>
                <a:cs typeface="Verdana"/>
                <a:hlinkClick r:id="rId3"/>
              </a:rPr>
              <a:t>i</a:t>
            </a:r>
            <a:r>
              <a:rPr sz="1650" spc="-4" baseline="-2493" dirty="0" smtClean="0">
                <a:latin typeface="Verdana"/>
                <a:cs typeface="Verdana"/>
                <a:hlinkClick r:id="rId3"/>
              </a:rPr>
              <a:t>p.g</a:t>
            </a:r>
            <a:r>
              <a:rPr sz="1650" spc="0" baseline="-2493" dirty="0" smtClean="0">
                <a:latin typeface="Verdana"/>
                <a:cs typeface="Verdana"/>
                <a:hlinkClick r:id="rId3"/>
              </a:rPr>
              <a:t>ob</a:t>
            </a:r>
            <a:r>
              <a:rPr sz="1650" spc="-4" baseline="-2493" dirty="0" smtClean="0">
                <a:latin typeface="Verdana"/>
                <a:cs typeface="Verdana"/>
                <a:hlinkClick r:id="rId3"/>
              </a:rPr>
              <a:t>.do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381" y="7536145"/>
            <a:ext cx="125932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Área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 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espons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ab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6105" y="7536145"/>
            <a:ext cx="193880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ec</a:t>
            </a:r>
            <a:r>
              <a:rPr sz="1100" spc="4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Na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u</a:t>
            </a:r>
            <a:r>
              <a:rPr sz="1100" spc="-4" dirty="0" smtClean="0">
                <a:latin typeface="Verdana"/>
                <a:cs typeface="Verdana"/>
              </a:rPr>
              <a:t>ra</a:t>
            </a:r>
            <a:r>
              <a:rPr sz="1100" spc="-14" dirty="0" smtClean="0">
                <a:latin typeface="Verdana"/>
                <a:cs typeface="Verdana"/>
              </a:rPr>
              <a:t>li</a:t>
            </a:r>
            <a:r>
              <a:rPr sz="1100" spc="-4" dirty="0" smtClean="0">
                <a:latin typeface="Verdana"/>
                <a:cs typeface="Verdana"/>
              </a:rPr>
              <a:t>za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one</a:t>
            </a:r>
            <a:r>
              <a:rPr sz="1100" spc="4" dirty="0" smtClean="0">
                <a:latin typeface="Verdana"/>
                <a:cs typeface="Verdana"/>
              </a:rPr>
              <a:t>s</a:t>
            </a:r>
            <a:r>
              <a:rPr sz="1100" spc="0" dirty="0" smtClean="0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9894" y="8713048"/>
            <a:ext cx="35576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D</a:t>
            </a:r>
            <a:r>
              <a:rPr sz="900" spc="0" dirty="0" smtClean="0">
                <a:latin typeface="Verdana"/>
                <a:cs typeface="Verdana"/>
              </a:rPr>
              <a:t>PyD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bject 118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8431" y="2001059"/>
            <a:ext cx="862277" cy="220771"/>
          </a:xfrm>
          <a:custGeom>
            <a:avLst/>
            <a:gdLst/>
            <a:ahLst/>
            <a:cxnLst/>
            <a:rect l="l" t="t" r="r" b="b"/>
            <a:pathLst>
              <a:path w="862277" h="220771">
                <a:moveTo>
                  <a:pt x="862277" y="6665"/>
                </a:moveTo>
                <a:lnTo>
                  <a:pt x="5318" y="6665"/>
                </a:lnTo>
                <a:lnTo>
                  <a:pt x="5318" y="220771"/>
                </a:lnTo>
                <a:lnTo>
                  <a:pt x="862277" y="220771"/>
                </a:lnTo>
                <a:lnTo>
                  <a:pt x="862277" y="66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91982" y="2001059"/>
            <a:ext cx="3954704" cy="220771"/>
          </a:xfrm>
          <a:custGeom>
            <a:avLst/>
            <a:gdLst/>
            <a:ahLst/>
            <a:cxnLst/>
            <a:rect l="l" t="t" r="r" b="b"/>
            <a:pathLst>
              <a:path w="3954704" h="220771">
                <a:moveTo>
                  <a:pt x="3954704" y="6665"/>
                </a:moveTo>
                <a:lnTo>
                  <a:pt x="0" y="6664"/>
                </a:lnTo>
                <a:lnTo>
                  <a:pt x="0" y="220771"/>
                </a:lnTo>
                <a:lnTo>
                  <a:pt x="3954704" y="220771"/>
                </a:lnTo>
                <a:lnTo>
                  <a:pt x="3954704" y="66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67960" y="2001060"/>
            <a:ext cx="729319" cy="220771"/>
          </a:xfrm>
          <a:custGeom>
            <a:avLst/>
            <a:gdLst/>
            <a:ahLst/>
            <a:cxnLst/>
            <a:rect l="l" t="t" r="r" b="b"/>
            <a:pathLst>
              <a:path w="729319" h="220771">
                <a:moveTo>
                  <a:pt x="729319" y="6665"/>
                </a:moveTo>
                <a:lnTo>
                  <a:pt x="0" y="6664"/>
                </a:lnTo>
                <a:lnTo>
                  <a:pt x="0" y="220771"/>
                </a:lnTo>
                <a:lnTo>
                  <a:pt x="729319" y="220771"/>
                </a:lnTo>
                <a:lnTo>
                  <a:pt x="729319" y="66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018553" y="2001060"/>
            <a:ext cx="542823" cy="220771"/>
          </a:xfrm>
          <a:custGeom>
            <a:avLst/>
            <a:gdLst/>
            <a:ahLst/>
            <a:cxnLst/>
            <a:rect l="l" t="t" r="r" b="b"/>
            <a:pathLst>
              <a:path w="542823" h="220771">
                <a:moveTo>
                  <a:pt x="542823" y="6665"/>
                </a:moveTo>
                <a:lnTo>
                  <a:pt x="0" y="6664"/>
                </a:lnTo>
                <a:lnTo>
                  <a:pt x="0" y="220771"/>
                </a:lnTo>
                <a:lnTo>
                  <a:pt x="542823" y="220771"/>
                </a:lnTo>
                <a:lnTo>
                  <a:pt x="542823" y="66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8431" y="2214526"/>
            <a:ext cx="862277" cy="34619"/>
          </a:xfrm>
          <a:custGeom>
            <a:avLst/>
            <a:gdLst/>
            <a:ahLst/>
            <a:cxnLst/>
            <a:rect l="l" t="t" r="r" b="b"/>
            <a:pathLst>
              <a:path w="862277" h="34619">
                <a:moveTo>
                  <a:pt x="862277" y="0"/>
                </a:moveTo>
                <a:lnTo>
                  <a:pt x="5318" y="0"/>
                </a:lnTo>
                <a:lnTo>
                  <a:pt x="5318" y="34619"/>
                </a:lnTo>
                <a:lnTo>
                  <a:pt x="862277" y="34619"/>
                </a:lnTo>
                <a:lnTo>
                  <a:pt x="862277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67960" y="2214527"/>
            <a:ext cx="729319" cy="34619"/>
          </a:xfrm>
          <a:custGeom>
            <a:avLst/>
            <a:gdLst/>
            <a:ahLst/>
            <a:cxnLst/>
            <a:rect l="l" t="t" r="r" b="b"/>
            <a:pathLst>
              <a:path w="729319" h="34619">
                <a:moveTo>
                  <a:pt x="0" y="34619"/>
                </a:moveTo>
                <a:lnTo>
                  <a:pt x="729319" y="34619"/>
                </a:lnTo>
                <a:lnTo>
                  <a:pt x="729319" y="0"/>
                </a:lnTo>
                <a:lnTo>
                  <a:pt x="0" y="0"/>
                </a:lnTo>
                <a:lnTo>
                  <a:pt x="0" y="3461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18553" y="2214527"/>
            <a:ext cx="542823" cy="34619"/>
          </a:xfrm>
          <a:custGeom>
            <a:avLst/>
            <a:gdLst/>
            <a:ahLst/>
            <a:cxnLst/>
            <a:rect l="l" t="t" r="r" b="b"/>
            <a:pathLst>
              <a:path w="542823" h="34619">
                <a:moveTo>
                  <a:pt x="0" y="34619"/>
                </a:moveTo>
                <a:lnTo>
                  <a:pt x="542823" y="34619"/>
                </a:lnTo>
                <a:lnTo>
                  <a:pt x="542823" y="0"/>
                </a:lnTo>
                <a:lnTo>
                  <a:pt x="0" y="0"/>
                </a:lnTo>
                <a:lnTo>
                  <a:pt x="0" y="3461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8431" y="2241841"/>
            <a:ext cx="862277" cy="274352"/>
          </a:xfrm>
          <a:custGeom>
            <a:avLst/>
            <a:gdLst/>
            <a:ahLst/>
            <a:cxnLst/>
            <a:rect l="l" t="t" r="r" b="b"/>
            <a:pathLst>
              <a:path w="862277" h="274352">
                <a:moveTo>
                  <a:pt x="862277" y="0"/>
                </a:moveTo>
                <a:lnTo>
                  <a:pt x="5318" y="0"/>
                </a:lnTo>
                <a:lnTo>
                  <a:pt x="5318" y="274352"/>
                </a:lnTo>
                <a:lnTo>
                  <a:pt x="862277" y="274352"/>
                </a:lnTo>
                <a:lnTo>
                  <a:pt x="862277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91982" y="2241841"/>
            <a:ext cx="702550" cy="274352"/>
          </a:xfrm>
          <a:custGeom>
            <a:avLst/>
            <a:gdLst/>
            <a:ahLst/>
            <a:cxnLst/>
            <a:rect l="l" t="t" r="r" b="b"/>
            <a:pathLst>
              <a:path w="702550" h="274352">
                <a:moveTo>
                  <a:pt x="0" y="274352"/>
                </a:moveTo>
                <a:lnTo>
                  <a:pt x="702550" y="274352"/>
                </a:lnTo>
                <a:lnTo>
                  <a:pt x="702550" y="0"/>
                </a:lnTo>
                <a:lnTo>
                  <a:pt x="0" y="0"/>
                </a:lnTo>
                <a:lnTo>
                  <a:pt x="0" y="274352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15841" y="2241841"/>
            <a:ext cx="622775" cy="274352"/>
          </a:xfrm>
          <a:custGeom>
            <a:avLst/>
            <a:gdLst/>
            <a:ahLst/>
            <a:cxnLst/>
            <a:rect l="l" t="t" r="r" b="b"/>
            <a:pathLst>
              <a:path w="622775" h="274352">
                <a:moveTo>
                  <a:pt x="0" y="274352"/>
                </a:moveTo>
                <a:lnTo>
                  <a:pt x="622775" y="274352"/>
                </a:lnTo>
                <a:lnTo>
                  <a:pt x="622775" y="0"/>
                </a:lnTo>
                <a:lnTo>
                  <a:pt x="0" y="0"/>
                </a:lnTo>
                <a:lnTo>
                  <a:pt x="0" y="274352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59855" y="2241841"/>
            <a:ext cx="1815179" cy="274352"/>
          </a:xfrm>
          <a:custGeom>
            <a:avLst/>
            <a:gdLst/>
            <a:ahLst/>
            <a:cxnLst/>
            <a:rect l="l" t="t" r="r" b="b"/>
            <a:pathLst>
              <a:path w="1815179" h="274352">
                <a:moveTo>
                  <a:pt x="0" y="274352"/>
                </a:moveTo>
                <a:lnTo>
                  <a:pt x="1815179" y="274352"/>
                </a:lnTo>
                <a:lnTo>
                  <a:pt x="1815179" y="0"/>
                </a:lnTo>
                <a:lnTo>
                  <a:pt x="0" y="0"/>
                </a:lnTo>
                <a:lnTo>
                  <a:pt x="0" y="274352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496307" y="2241841"/>
            <a:ext cx="750379" cy="274352"/>
          </a:xfrm>
          <a:custGeom>
            <a:avLst/>
            <a:gdLst/>
            <a:ahLst/>
            <a:cxnLst/>
            <a:rect l="l" t="t" r="r" b="b"/>
            <a:pathLst>
              <a:path w="750379" h="274352">
                <a:moveTo>
                  <a:pt x="0" y="274352"/>
                </a:moveTo>
                <a:lnTo>
                  <a:pt x="750379" y="274352"/>
                </a:lnTo>
                <a:lnTo>
                  <a:pt x="750379" y="0"/>
                </a:lnTo>
                <a:lnTo>
                  <a:pt x="0" y="0"/>
                </a:lnTo>
                <a:lnTo>
                  <a:pt x="0" y="274352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267960" y="2241841"/>
            <a:ext cx="729319" cy="274352"/>
          </a:xfrm>
          <a:custGeom>
            <a:avLst/>
            <a:gdLst/>
            <a:ahLst/>
            <a:cxnLst/>
            <a:rect l="l" t="t" r="r" b="b"/>
            <a:pathLst>
              <a:path w="729319" h="274352">
                <a:moveTo>
                  <a:pt x="0" y="274352"/>
                </a:moveTo>
                <a:lnTo>
                  <a:pt x="729319" y="274352"/>
                </a:lnTo>
                <a:lnTo>
                  <a:pt x="729319" y="0"/>
                </a:lnTo>
                <a:lnTo>
                  <a:pt x="0" y="0"/>
                </a:lnTo>
                <a:lnTo>
                  <a:pt x="0" y="274352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18553" y="2241841"/>
            <a:ext cx="542823" cy="274352"/>
          </a:xfrm>
          <a:custGeom>
            <a:avLst/>
            <a:gdLst/>
            <a:ahLst/>
            <a:cxnLst/>
            <a:rect l="l" t="t" r="r" b="b"/>
            <a:pathLst>
              <a:path w="542823" h="274352">
                <a:moveTo>
                  <a:pt x="0" y="274352"/>
                </a:moveTo>
                <a:lnTo>
                  <a:pt x="542823" y="274352"/>
                </a:lnTo>
                <a:lnTo>
                  <a:pt x="542823" y="0"/>
                </a:lnTo>
                <a:lnTo>
                  <a:pt x="0" y="0"/>
                </a:lnTo>
                <a:lnTo>
                  <a:pt x="0" y="274352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8431" y="2508844"/>
            <a:ext cx="862277" cy="34841"/>
          </a:xfrm>
          <a:custGeom>
            <a:avLst/>
            <a:gdLst/>
            <a:ahLst/>
            <a:cxnLst/>
            <a:rect l="l" t="t" r="r" b="b"/>
            <a:pathLst>
              <a:path w="862277" h="34841">
                <a:moveTo>
                  <a:pt x="862277" y="0"/>
                </a:moveTo>
                <a:lnTo>
                  <a:pt x="5318" y="0"/>
                </a:lnTo>
                <a:lnTo>
                  <a:pt x="5318" y="34841"/>
                </a:lnTo>
                <a:lnTo>
                  <a:pt x="862277" y="34841"/>
                </a:lnTo>
                <a:lnTo>
                  <a:pt x="862277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91982" y="2508844"/>
            <a:ext cx="702550" cy="34841"/>
          </a:xfrm>
          <a:custGeom>
            <a:avLst/>
            <a:gdLst/>
            <a:ahLst/>
            <a:cxnLst/>
            <a:rect l="l" t="t" r="r" b="b"/>
            <a:pathLst>
              <a:path w="702550" h="34841">
                <a:moveTo>
                  <a:pt x="0" y="34841"/>
                </a:moveTo>
                <a:lnTo>
                  <a:pt x="702550" y="34841"/>
                </a:lnTo>
                <a:lnTo>
                  <a:pt x="702550" y="0"/>
                </a:lnTo>
                <a:lnTo>
                  <a:pt x="0" y="0"/>
                </a:lnTo>
                <a:lnTo>
                  <a:pt x="0" y="3484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15841" y="2508844"/>
            <a:ext cx="622775" cy="34841"/>
          </a:xfrm>
          <a:custGeom>
            <a:avLst/>
            <a:gdLst/>
            <a:ahLst/>
            <a:cxnLst/>
            <a:rect l="l" t="t" r="r" b="b"/>
            <a:pathLst>
              <a:path w="622775" h="34841">
                <a:moveTo>
                  <a:pt x="0" y="34841"/>
                </a:moveTo>
                <a:lnTo>
                  <a:pt x="622775" y="34841"/>
                </a:lnTo>
                <a:lnTo>
                  <a:pt x="622775" y="0"/>
                </a:lnTo>
                <a:lnTo>
                  <a:pt x="0" y="0"/>
                </a:lnTo>
                <a:lnTo>
                  <a:pt x="0" y="3484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496307" y="2508844"/>
            <a:ext cx="750379" cy="34841"/>
          </a:xfrm>
          <a:custGeom>
            <a:avLst/>
            <a:gdLst/>
            <a:ahLst/>
            <a:cxnLst/>
            <a:rect l="l" t="t" r="r" b="b"/>
            <a:pathLst>
              <a:path w="750379" h="34841">
                <a:moveTo>
                  <a:pt x="0" y="34841"/>
                </a:moveTo>
                <a:lnTo>
                  <a:pt x="750379" y="34841"/>
                </a:lnTo>
                <a:lnTo>
                  <a:pt x="750379" y="0"/>
                </a:lnTo>
                <a:lnTo>
                  <a:pt x="0" y="0"/>
                </a:lnTo>
                <a:lnTo>
                  <a:pt x="0" y="3484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67960" y="2508844"/>
            <a:ext cx="729319" cy="34841"/>
          </a:xfrm>
          <a:custGeom>
            <a:avLst/>
            <a:gdLst/>
            <a:ahLst/>
            <a:cxnLst/>
            <a:rect l="l" t="t" r="r" b="b"/>
            <a:pathLst>
              <a:path w="729319" h="34841">
                <a:moveTo>
                  <a:pt x="0" y="34841"/>
                </a:moveTo>
                <a:lnTo>
                  <a:pt x="729319" y="34841"/>
                </a:lnTo>
                <a:lnTo>
                  <a:pt x="729319" y="0"/>
                </a:lnTo>
                <a:lnTo>
                  <a:pt x="0" y="0"/>
                </a:lnTo>
                <a:lnTo>
                  <a:pt x="0" y="3484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018553" y="2508844"/>
            <a:ext cx="542823" cy="34841"/>
          </a:xfrm>
          <a:custGeom>
            <a:avLst/>
            <a:gdLst/>
            <a:ahLst/>
            <a:cxnLst/>
            <a:rect l="l" t="t" r="r" b="b"/>
            <a:pathLst>
              <a:path w="542823" h="34841">
                <a:moveTo>
                  <a:pt x="0" y="34841"/>
                </a:moveTo>
                <a:lnTo>
                  <a:pt x="542823" y="34841"/>
                </a:lnTo>
                <a:lnTo>
                  <a:pt x="542823" y="0"/>
                </a:lnTo>
                <a:lnTo>
                  <a:pt x="0" y="0"/>
                </a:lnTo>
                <a:lnTo>
                  <a:pt x="0" y="3484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8431" y="2536425"/>
            <a:ext cx="862277" cy="254120"/>
          </a:xfrm>
          <a:custGeom>
            <a:avLst/>
            <a:gdLst/>
            <a:ahLst/>
            <a:cxnLst/>
            <a:rect l="l" t="t" r="r" b="b"/>
            <a:pathLst>
              <a:path w="862277" h="254120">
                <a:moveTo>
                  <a:pt x="862277" y="0"/>
                </a:moveTo>
                <a:lnTo>
                  <a:pt x="5318" y="0"/>
                </a:lnTo>
                <a:lnTo>
                  <a:pt x="5318" y="254120"/>
                </a:lnTo>
                <a:lnTo>
                  <a:pt x="862277" y="254120"/>
                </a:lnTo>
                <a:lnTo>
                  <a:pt x="862277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291982" y="2536425"/>
            <a:ext cx="702550" cy="254120"/>
          </a:xfrm>
          <a:custGeom>
            <a:avLst/>
            <a:gdLst/>
            <a:ahLst/>
            <a:cxnLst/>
            <a:rect l="l" t="t" r="r" b="b"/>
            <a:pathLst>
              <a:path w="702550" h="254120">
                <a:moveTo>
                  <a:pt x="0" y="254120"/>
                </a:moveTo>
                <a:lnTo>
                  <a:pt x="702550" y="254120"/>
                </a:lnTo>
                <a:lnTo>
                  <a:pt x="702550" y="0"/>
                </a:lnTo>
                <a:lnTo>
                  <a:pt x="0" y="0"/>
                </a:lnTo>
                <a:lnTo>
                  <a:pt x="0" y="2541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15841" y="2536425"/>
            <a:ext cx="622775" cy="254120"/>
          </a:xfrm>
          <a:custGeom>
            <a:avLst/>
            <a:gdLst/>
            <a:ahLst/>
            <a:cxnLst/>
            <a:rect l="l" t="t" r="r" b="b"/>
            <a:pathLst>
              <a:path w="622775" h="254120">
                <a:moveTo>
                  <a:pt x="0" y="254120"/>
                </a:moveTo>
                <a:lnTo>
                  <a:pt x="622775" y="254120"/>
                </a:lnTo>
                <a:lnTo>
                  <a:pt x="622775" y="0"/>
                </a:lnTo>
                <a:lnTo>
                  <a:pt x="0" y="0"/>
                </a:lnTo>
                <a:lnTo>
                  <a:pt x="0" y="2541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59855" y="2536425"/>
            <a:ext cx="899647" cy="254120"/>
          </a:xfrm>
          <a:custGeom>
            <a:avLst/>
            <a:gdLst/>
            <a:ahLst/>
            <a:cxnLst/>
            <a:rect l="l" t="t" r="r" b="b"/>
            <a:pathLst>
              <a:path w="899647" h="254120">
                <a:moveTo>
                  <a:pt x="0" y="254120"/>
                </a:moveTo>
                <a:lnTo>
                  <a:pt x="899647" y="254120"/>
                </a:lnTo>
                <a:lnTo>
                  <a:pt x="899647" y="0"/>
                </a:lnTo>
                <a:lnTo>
                  <a:pt x="0" y="0"/>
                </a:lnTo>
                <a:lnTo>
                  <a:pt x="0" y="2541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580846" y="2536426"/>
            <a:ext cx="894187" cy="254120"/>
          </a:xfrm>
          <a:custGeom>
            <a:avLst/>
            <a:gdLst/>
            <a:ahLst/>
            <a:cxnLst/>
            <a:rect l="l" t="t" r="r" b="b"/>
            <a:pathLst>
              <a:path w="894187" h="254120">
                <a:moveTo>
                  <a:pt x="0" y="254120"/>
                </a:moveTo>
                <a:lnTo>
                  <a:pt x="894187" y="254120"/>
                </a:lnTo>
                <a:lnTo>
                  <a:pt x="894187" y="0"/>
                </a:lnTo>
                <a:lnTo>
                  <a:pt x="0" y="0"/>
                </a:lnTo>
                <a:lnTo>
                  <a:pt x="0" y="2541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496307" y="2536426"/>
            <a:ext cx="750379" cy="254120"/>
          </a:xfrm>
          <a:custGeom>
            <a:avLst/>
            <a:gdLst/>
            <a:ahLst/>
            <a:cxnLst/>
            <a:rect l="l" t="t" r="r" b="b"/>
            <a:pathLst>
              <a:path w="750379" h="254120">
                <a:moveTo>
                  <a:pt x="0" y="254120"/>
                </a:moveTo>
                <a:lnTo>
                  <a:pt x="750379" y="254120"/>
                </a:lnTo>
                <a:lnTo>
                  <a:pt x="750379" y="0"/>
                </a:lnTo>
                <a:lnTo>
                  <a:pt x="0" y="0"/>
                </a:lnTo>
                <a:lnTo>
                  <a:pt x="0" y="2541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67960" y="2536426"/>
            <a:ext cx="729319" cy="254120"/>
          </a:xfrm>
          <a:custGeom>
            <a:avLst/>
            <a:gdLst/>
            <a:ahLst/>
            <a:cxnLst/>
            <a:rect l="l" t="t" r="r" b="b"/>
            <a:pathLst>
              <a:path w="729319" h="254120">
                <a:moveTo>
                  <a:pt x="0" y="254120"/>
                </a:moveTo>
                <a:lnTo>
                  <a:pt x="729319" y="254120"/>
                </a:lnTo>
                <a:lnTo>
                  <a:pt x="729319" y="0"/>
                </a:lnTo>
                <a:lnTo>
                  <a:pt x="0" y="0"/>
                </a:lnTo>
                <a:lnTo>
                  <a:pt x="0" y="2541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018553" y="2536426"/>
            <a:ext cx="542823" cy="254120"/>
          </a:xfrm>
          <a:custGeom>
            <a:avLst/>
            <a:gdLst/>
            <a:ahLst/>
            <a:cxnLst/>
            <a:rect l="l" t="t" r="r" b="b"/>
            <a:pathLst>
              <a:path w="542823" h="254120">
                <a:moveTo>
                  <a:pt x="0" y="254120"/>
                </a:moveTo>
                <a:lnTo>
                  <a:pt x="542823" y="254120"/>
                </a:lnTo>
                <a:lnTo>
                  <a:pt x="542823" y="0"/>
                </a:lnTo>
                <a:lnTo>
                  <a:pt x="0" y="0"/>
                </a:lnTo>
                <a:lnTo>
                  <a:pt x="0" y="25412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8431" y="2817181"/>
            <a:ext cx="862277" cy="321264"/>
          </a:xfrm>
          <a:custGeom>
            <a:avLst/>
            <a:gdLst/>
            <a:ahLst/>
            <a:cxnLst/>
            <a:rect l="l" t="t" r="r" b="b"/>
            <a:pathLst>
              <a:path w="862277" h="321264">
                <a:moveTo>
                  <a:pt x="862277" y="0"/>
                </a:moveTo>
                <a:lnTo>
                  <a:pt x="5318" y="0"/>
                </a:lnTo>
                <a:lnTo>
                  <a:pt x="5318" y="321264"/>
                </a:lnTo>
                <a:lnTo>
                  <a:pt x="862277" y="321264"/>
                </a:lnTo>
                <a:lnTo>
                  <a:pt x="862277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91982" y="2817181"/>
            <a:ext cx="702550" cy="321264"/>
          </a:xfrm>
          <a:custGeom>
            <a:avLst/>
            <a:gdLst/>
            <a:ahLst/>
            <a:cxnLst/>
            <a:rect l="l" t="t" r="r" b="b"/>
            <a:pathLst>
              <a:path w="702550" h="321264">
                <a:moveTo>
                  <a:pt x="0" y="321264"/>
                </a:moveTo>
                <a:lnTo>
                  <a:pt x="702550" y="321264"/>
                </a:lnTo>
                <a:lnTo>
                  <a:pt x="702550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15841" y="2817181"/>
            <a:ext cx="622775" cy="321264"/>
          </a:xfrm>
          <a:custGeom>
            <a:avLst/>
            <a:gdLst/>
            <a:ahLst/>
            <a:cxnLst/>
            <a:rect l="l" t="t" r="r" b="b"/>
            <a:pathLst>
              <a:path w="622775" h="321264">
                <a:moveTo>
                  <a:pt x="0" y="321264"/>
                </a:moveTo>
                <a:lnTo>
                  <a:pt x="622775" y="321264"/>
                </a:lnTo>
                <a:lnTo>
                  <a:pt x="622775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59855" y="2817181"/>
            <a:ext cx="899647" cy="321264"/>
          </a:xfrm>
          <a:custGeom>
            <a:avLst/>
            <a:gdLst/>
            <a:ahLst/>
            <a:cxnLst/>
            <a:rect l="l" t="t" r="r" b="b"/>
            <a:pathLst>
              <a:path w="899647" h="321264">
                <a:moveTo>
                  <a:pt x="0" y="321264"/>
                </a:moveTo>
                <a:lnTo>
                  <a:pt x="899647" y="321264"/>
                </a:lnTo>
                <a:lnTo>
                  <a:pt x="899647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80846" y="2817181"/>
            <a:ext cx="894187" cy="321264"/>
          </a:xfrm>
          <a:custGeom>
            <a:avLst/>
            <a:gdLst/>
            <a:ahLst/>
            <a:cxnLst/>
            <a:rect l="l" t="t" r="r" b="b"/>
            <a:pathLst>
              <a:path w="894187" h="321264">
                <a:moveTo>
                  <a:pt x="0" y="321264"/>
                </a:moveTo>
                <a:lnTo>
                  <a:pt x="894187" y="321264"/>
                </a:lnTo>
                <a:lnTo>
                  <a:pt x="894187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96307" y="2817181"/>
            <a:ext cx="750379" cy="321264"/>
          </a:xfrm>
          <a:custGeom>
            <a:avLst/>
            <a:gdLst/>
            <a:ahLst/>
            <a:cxnLst/>
            <a:rect l="l" t="t" r="r" b="b"/>
            <a:pathLst>
              <a:path w="750379" h="321264">
                <a:moveTo>
                  <a:pt x="0" y="321264"/>
                </a:moveTo>
                <a:lnTo>
                  <a:pt x="750379" y="321264"/>
                </a:lnTo>
                <a:lnTo>
                  <a:pt x="750379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67960" y="2817181"/>
            <a:ext cx="729319" cy="321264"/>
          </a:xfrm>
          <a:custGeom>
            <a:avLst/>
            <a:gdLst/>
            <a:ahLst/>
            <a:cxnLst/>
            <a:rect l="l" t="t" r="r" b="b"/>
            <a:pathLst>
              <a:path w="729319" h="321264">
                <a:moveTo>
                  <a:pt x="0" y="321264"/>
                </a:moveTo>
                <a:lnTo>
                  <a:pt x="729319" y="321264"/>
                </a:lnTo>
                <a:lnTo>
                  <a:pt x="729319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18553" y="2817181"/>
            <a:ext cx="542823" cy="321264"/>
          </a:xfrm>
          <a:custGeom>
            <a:avLst/>
            <a:gdLst/>
            <a:ahLst/>
            <a:cxnLst/>
            <a:rect l="l" t="t" r="r" b="b"/>
            <a:pathLst>
              <a:path w="542823" h="321264">
                <a:moveTo>
                  <a:pt x="0" y="321264"/>
                </a:moveTo>
                <a:lnTo>
                  <a:pt x="542823" y="321264"/>
                </a:lnTo>
                <a:lnTo>
                  <a:pt x="542823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08431" y="3165160"/>
            <a:ext cx="862277" cy="321264"/>
          </a:xfrm>
          <a:custGeom>
            <a:avLst/>
            <a:gdLst/>
            <a:ahLst/>
            <a:cxnLst/>
            <a:rect l="l" t="t" r="r" b="b"/>
            <a:pathLst>
              <a:path w="862277" h="321264">
                <a:moveTo>
                  <a:pt x="862277" y="0"/>
                </a:moveTo>
                <a:lnTo>
                  <a:pt x="5318" y="0"/>
                </a:lnTo>
                <a:lnTo>
                  <a:pt x="5318" y="321264"/>
                </a:lnTo>
                <a:lnTo>
                  <a:pt x="862277" y="321264"/>
                </a:lnTo>
                <a:lnTo>
                  <a:pt x="862277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91982" y="3165160"/>
            <a:ext cx="702550" cy="321264"/>
          </a:xfrm>
          <a:custGeom>
            <a:avLst/>
            <a:gdLst/>
            <a:ahLst/>
            <a:cxnLst/>
            <a:rect l="l" t="t" r="r" b="b"/>
            <a:pathLst>
              <a:path w="702550" h="321264">
                <a:moveTo>
                  <a:pt x="0" y="321264"/>
                </a:moveTo>
                <a:lnTo>
                  <a:pt x="702550" y="321264"/>
                </a:lnTo>
                <a:lnTo>
                  <a:pt x="702550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015841" y="3165160"/>
            <a:ext cx="622775" cy="321264"/>
          </a:xfrm>
          <a:custGeom>
            <a:avLst/>
            <a:gdLst/>
            <a:ahLst/>
            <a:cxnLst/>
            <a:rect l="l" t="t" r="r" b="b"/>
            <a:pathLst>
              <a:path w="622775" h="321264">
                <a:moveTo>
                  <a:pt x="0" y="321264"/>
                </a:moveTo>
                <a:lnTo>
                  <a:pt x="622775" y="321264"/>
                </a:lnTo>
                <a:lnTo>
                  <a:pt x="622775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659855" y="3165160"/>
            <a:ext cx="899647" cy="321264"/>
          </a:xfrm>
          <a:custGeom>
            <a:avLst/>
            <a:gdLst/>
            <a:ahLst/>
            <a:cxnLst/>
            <a:rect l="l" t="t" r="r" b="b"/>
            <a:pathLst>
              <a:path w="899647" h="321264">
                <a:moveTo>
                  <a:pt x="0" y="321264"/>
                </a:moveTo>
                <a:lnTo>
                  <a:pt x="899647" y="321264"/>
                </a:lnTo>
                <a:lnTo>
                  <a:pt x="899647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580846" y="3165160"/>
            <a:ext cx="894187" cy="321264"/>
          </a:xfrm>
          <a:custGeom>
            <a:avLst/>
            <a:gdLst/>
            <a:ahLst/>
            <a:cxnLst/>
            <a:rect l="l" t="t" r="r" b="b"/>
            <a:pathLst>
              <a:path w="894187" h="321264">
                <a:moveTo>
                  <a:pt x="0" y="321264"/>
                </a:moveTo>
                <a:lnTo>
                  <a:pt x="894187" y="321264"/>
                </a:lnTo>
                <a:lnTo>
                  <a:pt x="894187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496307" y="3165160"/>
            <a:ext cx="750379" cy="321264"/>
          </a:xfrm>
          <a:custGeom>
            <a:avLst/>
            <a:gdLst/>
            <a:ahLst/>
            <a:cxnLst/>
            <a:rect l="l" t="t" r="r" b="b"/>
            <a:pathLst>
              <a:path w="750379" h="321264">
                <a:moveTo>
                  <a:pt x="0" y="321264"/>
                </a:moveTo>
                <a:lnTo>
                  <a:pt x="750379" y="321264"/>
                </a:lnTo>
                <a:lnTo>
                  <a:pt x="750379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67960" y="3165160"/>
            <a:ext cx="729319" cy="321264"/>
          </a:xfrm>
          <a:custGeom>
            <a:avLst/>
            <a:gdLst/>
            <a:ahLst/>
            <a:cxnLst/>
            <a:rect l="l" t="t" r="r" b="b"/>
            <a:pathLst>
              <a:path w="729319" h="321264">
                <a:moveTo>
                  <a:pt x="0" y="321264"/>
                </a:moveTo>
                <a:lnTo>
                  <a:pt x="729319" y="321264"/>
                </a:lnTo>
                <a:lnTo>
                  <a:pt x="729319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018553" y="3165160"/>
            <a:ext cx="542823" cy="321264"/>
          </a:xfrm>
          <a:custGeom>
            <a:avLst/>
            <a:gdLst/>
            <a:ahLst/>
            <a:cxnLst/>
            <a:rect l="l" t="t" r="r" b="b"/>
            <a:pathLst>
              <a:path w="542823" h="321264">
                <a:moveTo>
                  <a:pt x="0" y="321264"/>
                </a:moveTo>
                <a:lnTo>
                  <a:pt x="542823" y="321264"/>
                </a:lnTo>
                <a:lnTo>
                  <a:pt x="542823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08431" y="3513104"/>
            <a:ext cx="862277" cy="321264"/>
          </a:xfrm>
          <a:custGeom>
            <a:avLst/>
            <a:gdLst/>
            <a:ahLst/>
            <a:cxnLst/>
            <a:rect l="l" t="t" r="r" b="b"/>
            <a:pathLst>
              <a:path w="862277" h="321264">
                <a:moveTo>
                  <a:pt x="862277" y="0"/>
                </a:moveTo>
                <a:lnTo>
                  <a:pt x="5318" y="0"/>
                </a:lnTo>
                <a:lnTo>
                  <a:pt x="5318" y="321264"/>
                </a:lnTo>
                <a:lnTo>
                  <a:pt x="862277" y="321264"/>
                </a:lnTo>
                <a:lnTo>
                  <a:pt x="862277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291982" y="3513104"/>
            <a:ext cx="702550" cy="321264"/>
          </a:xfrm>
          <a:custGeom>
            <a:avLst/>
            <a:gdLst/>
            <a:ahLst/>
            <a:cxnLst/>
            <a:rect l="l" t="t" r="r" b="b"/>
            <a:pathLst>
              <a:path w="702550" h="321264">
                <a:moveTo>
                  <a:pt x="0" y="321264"/>
                </a:moveTo>
                <a:lnTo>
                  <a:pt x="702550" y="321264"/>
                </a:lnTo>
                <a:lnTo>
                  <a:pt x="702550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15841" y="3513104"/>
            <a:ext cx="622775" cy="321264"/>
          </a:xfrm>
          <a:custGeom>
            <a:avLst/>
            <a:gdLst/>
            <a:ahLst/>
            <a:cxnLst/>
            <a:rect l="l" t="t" r="r" b="b"/>
            <a:pathLst>
              <a:path w="622775" h="321264">
                <a:moveTo>
                  <a:pt x="0" y="321264"/>
                </a:moveTo>
                <a:lnTo>
                  <a:pt x="622775" y="321264"/>
                </a:lnTo>
                <a:lnTo>
                  <a:pt x="622775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59855" y="3513104"/>
            <a:ext cx="899647" cy="321264"/>
          </a:xfrm>
          <a:custGeom>
            <a:avLst/>
            <a:gdLst/>
            <a:ahLst/>
            <a:cxnLst/>
            <a:rect l="l" t="t" r="r" b="b"/>
            <a:pathLst>
              <a:path w="899647" h="321264">
                <a:moveTo>
                  <a:pt x="0" y="321264"/>
                </a:moveTo>
                <a:lnTo>
                  <a:pt x="899647" y="321264"/>
                </a:lnTo>
                <a:lnTo>
                  <a:pt x="899647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80846" y="3513104"/>
            <a:ext cx="894187" cy="321264"/>
          </a:xfrm>
          <a:custGeom>
            <a:avLst/>
            <a:gdLst/>
            <a:ahLst/>
            <a:cxnLst/>
            <a:rect l="l" t="t" r="r" b="b"/>
            <a:pathLst>
              <a:path w="894187" h="321264">
                <a:moveTo>
                  <a:pt x="0" y="321264"/>
                </a:moveTo>
                <a:lnTo>
                  <a:pt x="894187" y="321264"/>
                </a:lnTo>
                <a:lnTo>
                  <a:pt x="894187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96307" y="3513104"/>
            <a:ext cx="750379" cy="321264"/>
          </a:xfrm>
          <a:custGeom>
            <a:avLst/>
            <a:gdLst/>
            <a:ahLst/>
            <a:cxnLst/>
            <a:rect l="l" t="t" r="r" b="b"/>
            <a:pathLst>
              <a:path w="750379" h="321264">
                <a:moveTo>
                  <a:pt x="0" y="321264"/>
                </a:moveTo>
                <a:lnTo>
                  <a:pt x="750379" y="321264"/>
                </a:lnTo>
                <a:lnTo>
                  <a:pt x="750379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267960" y="3513104"/>
            <a:ext cx="729319" cy="321264"/>
          </a:xfrm>
          <a:custGeom>
            <a:avLst/>
            <a:gdLst/>
            <a:ahLst/>
            <a:cxnLst/>
            <a:rect l="l" t="t" r="r" b="b"/>
            <a:pathLst>
              <a:path w="729319" h="321264">
                <a:moveTo>
                  <a:pt x="0" y="321264"/>
                </a:moveTo>
                <a:lnTo>
                  <a:pt x="729319" y="321264"/>
                </a:lnTo>
                <a:lnTo>
                  <a:pt x="729319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018553" y="3513104"/>
            <a:ext cx="542823" cy="321264"/>
          </a:xfrm>
          <a:custGeom>
            <a:avLst/>
            <a:gdLst/>
            <a:ahLst/>
            <a:cxnLst/>
            <a:rect l="l" t="t" r="r" b="b"/>
            <a:pathLst>
              <a:path w="542823" h="321264">
                <a:moveTo>
                  <a:pt x="0" y="321264"/>
                </a:moveTo>
                <a:lnTo>
                  <a:pt x="542823" y="321264"/>
                </a:lnTo>
                <a:lnTo>
                  <a:pt x="542823" y="0"/>
                </a:lnTo>
                <a:lnTo>
                  <a:pt x="0" y="0"/>
                </a:lnTo>
                <a:lnTo>
                  <a:pt x="0" y="32126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8431" y="3861051"/>
            <a:ext cx="862277" cy="301032"/>
          </a:xfrm>
          <a:custGeom>
            <a:avLst/>
            <a:gdLst/>
            <a:ahLst/>
            <a:cxnLst/>
            <a:rect l="l" t="t" r="r" b="b"/>
            <a:pathLst>
              <a:path w="862277" h="301032">
                <a:moveTo>
                  <a:pt x="862277" y="0"/>
                </a:moveTo>
                <a:lnTo>
                  <a:pt x="5318" y="0"/>
                </a:lnTo>
                <a:lnTo>
                  <a:pt x="5318" y="301032"/>
                </a:lnTo>
                <a:lnTo>
                  <a:pt x="862277" y="301032"/>
                </a:lnTo>
                <a:lnTo>
                  <a:pt x="862277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291982" y="3861051"/>
            <a:ext cx="702550" cy="301032"/>
          </a:xfrm>
          <a:custGeom>
            <a:avLst/>
            <a:gdLst/>
            <a:ahLst/>
            <a:cxnLst/>
            <a:rect l="l" t="t" r="r" b="b"/>
            <a:pathLst>
              <a:path w="702550" h="301032">
                <a:moveTo>
                  <a:pt x="0" y="301032"/>
                </a:moveTo>
                <a:lnTo>
                  <a:pt x="702550" y="301032"/>
                </a:lnTo>
                <a:lnTo>
                  <a:pt x="702550" y="0"/>
                </a:lnTo>
                <a:lnTo>
                  <a:pt x="0" y="0"/>
                </a:lnTo>
                <a:lnTo>
                  <a:pt x="0" y="30103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15841" y="3861051"/>
            <a:ext cx="622775" cy="301032"/>
          </a:xfrm>
          <a:custGeom>
            <a:avLst/>
            <a:gdLst/>
            <a:ahLst/>
            <a:cxnLst/>
            <a:rect l="l" t="t" r="r" b="b"/>
            <a:pathLst>
              <a:path w="622775" h="301032">
                <a:moveTo>
                  <a:pt x="0" y="301032"/>
                </a:moveTo>
                <a:lnTo>
                  <a:pt x="622775" y="301032"/>
                </a:lnTo>
                <a:lnTo>
                  <a:pt x="622775" y="0"/>
                </a:lnTo>
                <a:lnTo>
                  <a:pt x="0" y="0"/>
                </a:lnTo>
                <a:lnTo>
                  <a:pt x="0" y="30103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59855" y="3861051"/>
            <a:ext cx="899647" cy="301032"/>
          </a:xfrm>
          <a:custGeom>
            <a:avLst/>
            <a:gdLst/>
            <a:ahLst/>
            <a:cxnLst/>
            <a:rect l="l" t="t" r="r" b="b"/>
            <a:pathLst>
              <a:path w="899647" h="301032">
                <a:moveTo>
                  <a:pt x="0" y="301032"/>
                </a:moveTo>
                <a:lnTo>
                  <a:pt x="899647" y="301032"/>
                </a:lnTo>
                <a:lnTo>
                  <a:pt x="899647" y="0"/>
                </a:lnTo>
                <a:lnTo>
                  <a:pt x="0" y="0"/>
                </a:lnTo>
                <a:lnTo>
                  <a:pt x="0" y="30103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80847" y="3861051"/>
            <a:ext cx="894187" cy="301032"/>
          </a:xfrm>
          <a:custGeom>
            <a:avLst/>
            <a:gdLst/>
            <a:ahLst/>
            <a:cxnLst/>
            <a:rect l="l" t="t" r="r" b="b"/>
            <a:pathLst>
              <a:path w="894187" h="301032">
                <a:moveTo>
                  <a:pt x="0" y="301032"/>
                </a:moveTo>
                <a:lnTo>
                  <a:pt x="894187" y="301032"/>
                </a:lnTo>
                <a:lnTo>
                  <a:pt x="894187" y="0"/>
                </a:lnTo>
                <a:lnTo>
                  <a:pt x="0" y="0"/>
                </a:lnTo>
                <a:lnTo>
                  <a:pt x="0" y="30103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496307" y="3861051"/>
            <a:ext cx="750379" cy="301032"/>
          </a:xfrm>
          <a:custGeom>
            <a:avLst/>
            <a:gdLst/>
            <a:ahLst/>
            <a:cxnLst/>
            <a:rect l="l" t="t" r="r" b="b"/>
            <a:pathLst>
              <a:path w="750379" h="301032">
                <a:moveTo>
                  <a:pt x="0" y="301032"/>
                </a:moveTo>
                <a:lnTo>
                  <a:pt x="750379" y="301032"/>
                </a:lnTo>
                <a:lnTo>
                  <a:pt x="750379" y="0"/>
                </a:lnTo>
                <a:lnTo>
                  <a:pt x="0" y="0"/>
                </a:lnTo>
                <a:lnTo>
                  <a:pt x="0" y="30103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67960" y="3861051"/>
            <a:ext cx="729319" cy="301032"/>
          </a:xfrm>
          <a:custGeom>
            <a:avLst/>
            <a:gdLst/>
            <a:ahLst/>
            <a:cxnLst/>
            <a:rect l="l" t="t" r="r" b="b"/>
            <a:pathLst>
              <a:path w="729319" h="301032">
                <a:moveTo>
                  <a:pt x="0" y="301032"/>
                </a:moveTo>
                <a:lnTo>
                  <a:pt x="729319" y="301032"/>
                </a:lnTo>
                <a:lnTo>
                  <a:pt x="729319" y="0"/>
                </a:lnTo>
                <a:lnTo>
                  <a:pt x="0" y="0"/>
                </a:lnTo>
                <a:lnTo>
                  <a:pt x="0" y="30103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018553" y="3861051"/>
            <a:ext cx="542823" cy="301032"/>
          </a:xfrm>
          <a:custGeom>
            <a:avLst/>
            <a:gdLst/>
            <a:ahLst/>
            <a:cxnLst/>
            <a:rect l="l" t="t" r="r" b="b"/>
            <a:pathLst>
              <a:path w="542823" h="301032">
                <a:moveTo>
                  <a:pt x="0" y="301032"/>
                </a:moveTo>
                <a:lnTo>
                  <a:pt x="542823" y="301032"/>
                </a:lnTo>
                <a:lnTo>
                  <a:pt x="542823" y="0"/>
                </a:lnTo>
                <a:lnTo>
                  <a:pt x="0" y="0"/>
                </a:lnTo>
                <a:lnTo>
                  <a:pt x="0" y="30103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554724" y="845820"/>
            <a:ext cx="202692" cy="4677156"/>
          </a:xfrm>
          <a:custGeom>
            <a:avLst/>
            <a:gdLst/>
            <a:ahLst/>
            <a:cxnLst/>
            <a:rect l="l" t="t" r="r" b="b"/>
            <a:pathLst>
              <a:path w="202692" h="4677156">
                <a:moveTo>
                  <a:pt x="0" y="33781"/>
                </a:moveTo>
                <a:lnTo>
                  <a:pt x="0" y="4643374"/>
                </a:lnTo>
                <a:lnTo>
                  <a:pt x="1763" y="4654182"/>
                </a:lnTo>
                <a:lnTo>
                  <a:pt x="8757" y="4666077"/>
                </a:lnTo>
                <a:lnTo>
                  <a:pt x="19864" y="4674169"/>
                </a:lnTo>
                <a:lnTo>
                  <a:pt x="33781" y="4677156"/>
                </a:lnTo>
                <a:lnTo>
                  <a:pt x="168909" y="4677156"/>
                </a:lnTo>
                <a:lnTo>
                  <a:pt x="179718" y="4675392"/>
                </a:lnTo>
                <a:lnTo>
                  <a:pt x="191613" y="4668398"/>
                </a:lnTo>
                <a:lnTo>
                  <a:pt x="199705" y="4657291"/>
                </a:lnTo>
                <a:lnTo>
                  <a:pt x="202692" y="4643374"/>
                </a:lnTo>
                <a:lnTo>
                  <a:pt x="202692" y="33781"/>
                </a:lnTo>
                <a:lnTo>
                  <a:pt x="200928" y="22973"/>
                </a:lnTo>
                <a:lnTo>
                  <a:pt x="193934" y="11078"/>
                </a:lnTo>
                <a:lnTo>
                  <a:pt x="182827" y="2986"/>
                </a:lnTo>
                <a:lnTo>
                  <a:pt x="168909" y="0"/>
                </a:lnTo>
                <a:lnTo>
                  <a:pt x="33781" y="0"/>
                </a:lnTo>
                <a:lnTo>
                  <a:pt x="22973" y="1763"/>
                </a:lnTo>
                <a:lnTo>
                  <a:pt x="11078" y="8757"/>
                </a:lnTo>
                <a:lnTo>
                  <a:pt x="2986" y="19864"/>
                </a:lnTo>
                <a:lnTo>
                  <a:pt x="0" y="337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08431" y="4460748"/>
            <a:ext cx="6146292" cy="33451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62064" marR="518478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5485" y="991454"/>
            <a:ext cx="290365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IRE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r>
              <a:rPr sz="1100" b="1" spc="-14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 N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T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IZ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0745" y="1344133"/>
            <a:ext cx="5681825" cy="338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N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IZ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OTORG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ME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,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 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endParaRPr sz="1100">
              <a:latin typeface="Verdana"/>
              <a:cs typeface="Verdana"/>
            </a:endParaRPr>
          </a:p>
          <a:p>
            <a:pPr marL="1734743" marR="1741409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1100" b="1" spc="-49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2859" y="8008421"/>
            <a:ext cx="5831588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Pa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 </a:t>
            </a:r>
            <a:r>
              <a:rPr sz="1050" spc="34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33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do </a:t>
            </a:r>
            <a:r>
              <a:rPr sz="1050" spc="33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-9" dirty="0" smtClean="0">
                <a:latin typeface="Verdana"/>
                <a:cs typeface="Verdana"/>
              </a:rPr>
              <a:t>ctu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-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9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cie</a:t>
            </a:r>
            <a:r>
              <a:rPr sz="1050" spc="-9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 </a:t>
            </a:r>
            <a:r>
              <a:rPr sz="1050" spc="32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 </a:t>
            </a:r>
            <a:r>
              <a:rPr sz="1050" spc="32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20</a:t>
            </a:r>
            <a:r>
              <a:rPr sz="1050" spc="0" dirty="0" smtClean="0">
                <a:latin typeface="Verdana"/>
                <a:cs typeface="Verdana"/>
              </a:rPr>
              <a:t>21, </a:t>
            </a:r>
            <a:r>
              <a:rPr sz="1050" spc="34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f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 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-9" dirty="0" smtClean="0">
                <a:latin typeface="Verdana"/>
                <a:cs typeface="Verdana"/>
              </a:rPr>
              <a:t>g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9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as </a:t>
            </a:r>
            <a:r>
              <a:rPr sz="1050" spc="33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n </a:t>
            </a:r>
            <a:r>
              <a:rPr sz="1050" spc="33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al </a:t>
            </a:r>
            <a:r>
              <a:rPr sz="1050" spc="33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43650" y="8008421"/>
            <a:ext cx="21309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-9" dirty="0" smtClean="0">
                <a:latin typeface="Verdana"/>
                <a:cs typeface="Verdana"/>
              </a:rPr>
              <a:t>27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22859" y="8168441"/>
            <a:ext cx="6136579" cy="479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ali</a:t>
            </a:r>
            <a:r>
              <a:rPr sz="1050" spc="-14" dirty="0" smtClean="0">
                <a:latin typeface="Verdana"/>
                <a:cs typeface="Verdana"/>
              </a:rPr>
              <a:t>z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s,</a:t>
            </a:r>
            <a:r>
              <a:rPr sz="1050" spc="5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9" dirty="0" smtClean="0">
                <a:latin typeface="Verdana"/>
                <a:cs typeface="Verdana"/>
              </a:rPr>
              <a:t>an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la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na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ali</a:t>
            </a:r>
            <a:r>
              <a:rPr sz="1050" spc="-14" dirty="0" smtClean="0">
                <a:latin typeface="Verdana"/>
                <a:cs typeface="Verdana"/>
              </a:rPr>
              <a:t>z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por</a:t>
            </a:r>
            <a:r>
              <a:rPr sz="1050" spc="5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9" dirty="0" smtClean="0">
                <a:latin typeface="Verdana"/>
                <a:cs typeface="Verdana"/>
              </a:rPr>
              <a:t>at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im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nio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on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5</a:t>
            </a:r>
            <a:r>
              <a:rPr sz="1050" spc="0" dirty="0" smtClean="0">
                <a:latin typeface="Verdana"/>
                <a:cs typeface="Verdana"/>
              </a:rPr>
              <a:t>1.</a:t>
            </a:r>
            <a:r>
              <a:rPr sz="1050" spc="-9" dirty="0" smtClean="0">
                <a:latin typeface="Verdana"/>
                <a:cs typeface="Verdana"/>
              </a:rPr>
              <a:t>9</a:t>
            </a:r>
            <a:r>
              <a:rPr sz="1050" spc="0" dirty="0" smtClean="0">
                <a:latin typeface="Verdana"/>
                <a:cs typeface="Verdana"/>
              </a:rPr>
              <a:t>%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5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pr</a:t>
            </a:r>
            <a:r>
              <a:rPr sz="1050" spc="0" dirty="0" smtClean="0">
                <a:latin typeface="Verdana"/>
                <a:cs typeface="Verdana"/>
              </a:rPr>
              <a:t>ocesos</a:t>
            </a:r>
            <a:endParaRPr sz="1050">
              <a:latin typeface="Verdana"/>
              <a:cs typeface="Verdana"/>
            </a:endParaRPr>
          </a:p>
          <a:p>
            <a:pPr marL="12700" marR="10697">
              <a:lnSpc>
                <a:spcPts val="1260"/>
              </a:lnSpc>
              <a:spcBef>
                <a:spcPts val="33"/>
              </a:spcBef>
            </a:pP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-14" dirty="0" smtClean="0">
                <a:latin typeface="Verdana"/>
                <a:cs typeface="Verdana"/>
              </a:rPr>
              <a:t>iz</a:t>
            </a:r>
            <a:r>
              <a:rPr sz="1050" spc="0" dirty="0" smtClean="0">
                <a:latin typeface="Verdana"/>
                <a:cs typeface="Verdana"/>
              </a:rPr>
              <a:t>ad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18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18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17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,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g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18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</a:t>
            </a:r>
            <a:r>
              <a:rPr sz="1050" spc="198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9" dirty="0" smtClean="0">
                <a:latin typeface="Verdana"/>
                <a:cs typeface="Verdana"/>
              </a:rPr>
              <a:t>ina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18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33</a:t>
            </a:r>
            <a:r>
              <a:rPr sz="1050" spc="-9" dirty="0" smtClean="0">
                <a:latin typeface="Verdana"/>
                <a:cs typeface="Verdana"/>
              </a:rPr>
              <a:t>.3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.</a:t>
            </a:r>
            <a:r>
              <a:rPr sz="1050" spc="184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-14" dirty="0" smtClean="0">
                <a:latin typeface="Verdana"/>
                <a:cs typeface="Verdana"/>
              </a:rPr>
              <a:t>l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ar</a:t>
            </a:r>
            <a:r>
              <a:rPr sz="1050" spc="19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q</a:t>
            </a:r>
            <a:r>
              <a:rPr sz="1050" spc="0" dirty="0" smtClean="0">
                <a:latin typeface="Verdana"/>
                <a:cs typeface="Verdana"/>
              </a:rPr>
              <a:t>ue</a:t>
            </a:r>
            <a:r>
              <a:rPr sz="1050" spc="19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lo</a:t>
            </a:r>
            <a:r>
              <a:rPr sz="1050" spc="17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hu</a:t>
            </a:r>
            <a:r>
              <a:rPr sz="1050" spc="14" dirty="0" smtClean="0">
                <a:latin typeface="Verdana"/>
                <a:cs typeface="Verdana"/>
              </a:rPr>
              <a:t>b</a:t>
            </a:r>
            <a:r>
              <a:rPr sz="1050" spc="0" dirty="0" smtClean="0">
                <a:latin typeface="Verdana"/>
                <a:cs typeface="Verdana"/>
              </a:rPr>
              <a:t>o </a:t>
            </a:r>
            <a:r>
              <a:rPr sz="1050" spc="-4" dirty="0" smtClean="0">
                <a:latin typeface="Verdana"/>
                <a:cs typeface="Verdana"/>
              </a:rPr>
              <a:t>j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9" dirty="0" smtClean="0">
                <a:latin typeface="Verdana"/>
                <a:cs typeface="Verdana"/>
              </a:rPr>
              <a:t>ta</a:t>
            </a:r>
            <a:r>
              <a:rPr sz="1050" spc="0" dirty="0" smtClean="0">
                <a:latin typeface="Verdana"/>
                <a:cs typeface="Verdana"/>
              </a:rPr>
              <a:t>ción de</a:t>
            </a:r>
            <a:r>
              <a:rPr sz="1050" spc="-39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xt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je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25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-1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ub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4" dirty="0" smtClean="0">
                <a:latin typeface="Verdana"/>
                <a:cs typeface="Verdana"/>
              </a:rPr>
              <a:t>45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3750" y="2007724"/>
            <a:ext cx="867595" cy="796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304035" marR="323202" algn="ctr">
              <a:lnSpc>
                <a:spcPct val="101277"/>
              </a:lnSpc>
              <a:spcBef>
                <a:spcPts val="2000"/>
              </a:spcBef>
            </a:pPr>
            <a:r>
              <a:rPr sz="850" b="1" spc="-9" dirty="0" smtClean="0">
                <a:latin typeface="Verdana"/>
                <a:cs typeface="Verdana"/>
              </a:rPr>
              <a:t>M</a:t>
            </a:r>
            <a:r>
              <a:rPr sz="850" b="1" spc="0" dirty="0" smtClean="0">
                <a:latin typeface="Verdana"/>
                <a:cs typeface="Verdana"/>
              </a:rPr>
              <a:t>ES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81346" y="2007724"/>
            <a:ext cx="3975978" cy="2141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20543" marR="1319027" algn="ctr">
              <a:lnSpc>
                <a:spcPct val="101277"/>
              </a:lnSpc>
              <a:spcBef>
                <a:spcPts val="250"/>
              </a:spcBef>
            </a:pPr>
            <a:r>
              <a:rPr sz="850" b="1" spc="34" dirty="0" smtClean="0">
                <a:latin typeface="Verdana"/>
                <a:cs typeface="Verdana"/>
              </a:rPr>
              <a:t>T</a:t>
            </a:r>
            <a:r>
              <a:rPr sz="850" b="1" spc="-23" dirty="0" smtClean="0">
                <a:latin typeface="Verdana"/>
                <a:cs typeface="Verdana"/>
              </a:rPr>
              <a:t>I</a:t>
            </a:r>
            <a:r>
              <a:rPr sz="850" b="1" spc="7" dirty="0" smtClean="0">
                <a:latin typeface="Verdana"/>
                <a:cs typeface="Verdana"/>
              </a:rPr>
              <a:t>P</a:t>
            </a:r>
            <a:r>
              <a:rPr sz="850" b="1" spc="0" dirty="0" smtClean="0">
                <a:latin typeface="Verdana"/>
                <a:cs typeface="Verdana"/>
              </a:rPr>
              <a:t>O</a:t>
            </a:r>
            <a:r>
              <a:rPr sz="850" b="1" spc="28" dirty="0" smtClean="0">
                <a:latin typeface="Verdana"/>
                <a:cs typeface="Verdana"/>
              </a:rPr>
              <a:t> </a:t>
            </a:r>
            <a:r>
              <a:rPr sz="850" b="1" spc="-11" dirty="0" smtClean="0">
                <a:latin typeface="Verdana"/>
                <a:cs typeface="Verdana"/>
              </a:rPr>
              <a:t>D</a:t>
            </a:r>
            <a:r>
              <a:rPr sz="850" b="1" spc="0" dirty="0" smtClean="0">
                <a:latin typeface="Verdana"/>
                <a:cs typeface="Verdana"/>
              </a:rPr>
              <a:t>E</a:t>
            </a:r>
            <a:r>
              <a:rPr sz="850" b="1" spc="-6" dirty="0" smtClean="0">
                <a:latin typeface="Verdana"/>
                <a:cs typeface="Verdana"/>
              </a:rPr>
              <a:t> </a:t>
            </a:r>
            <a:r>
              <a:rPr sz="850" b="1" spc="-25" dirty="0" smtClean="0">
                <a:latin typeface="Verdana"/>
                <a:cs typeface="Verdana"/>
              </a:rPr>
              <a:t>N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44" dirty="0" smtClean="0">
                <a:latin typeface="Verdana"/>
                <a:cs typeface="Verdana"/>
              </a:rPr>
              <a:t>T</a:t>
            </a:r>
            <a:r>
              <a:rPr sz="850" b="1" spc="0" dirty="0" smtClean="0">
                <a:latin typeface="Verdana"/>
                <a:cs typeface="Verdana"/>
              </a:rPr>
              <a:t>U</a:t>
            </a:r>
            <a:r>
              <a:rPr sz="850" b="1" spc="14" dirty="0" smtClean="0">
                <a:latin typeface="Verdana"/>
                <a:cs typeface="Verdana"/>
              </a:rPr>
              <a:t>R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-9" dirty="0" smtClean="0">
                <a:latin typeface="Verdana"/>
                <a:cs typeface="Verdana"/>
              </a:rPr>
              <a:t>L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-4" dirty="0" smtClean="0">
                <a:latin typeface="Verdana"/>
                <a:cs typeface="Verdana"/>
              </a:rPr>
              <a:t>Z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14" dirty="0" smtClean="0">
                <a:latin typeface="Verdana"/>
                <a:cs typeface="Verdana"/>
              </a:rPr>
              <a:t>C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14" dirty="0" smtClean="0">
                <a:latin typeface="Verdana"/>
                <a:cs typeface="Verdana"/>
              </a:rPr>
              <a:t>Ó</a:t>
            </a:r>
            <a:r>
              <a:rPr sz="850" b="1" spc="0" dirty="0" smtClean="0">
                <a:latin typeface="Verdana"/>
                <a:cs typeface="Verdana"/>
              </a:rPr>
              <a:t>N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57324" y="2007724"/>
            <a:ext cx="750592" cy="796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212945">
              <a:lnSpc>
                <a:spcPct val="101277"/>
              </a:lnSpc>
              <a:spcBef>
                <a:spcPts val="2000"/>
              </a:spcBef>
            </a:pPr>
            <a:r>
              <a:rPr sz="850" b="1" spc="44" dirty="0" smtClean="0">
                <a:latin typeface="Verdana"/>
                <a:cs typeface="Verdana"/>
              </a:rPr>
              <a:t>T</a:t>
            </a:r>
            <a:r>
              <a:rPr sz="850" b="1" spc="14" dirty="0" smtClean="0">
                <a:latin typeface="Verdana"/>
                <a:cs typeface="Verdana"/>
              </a:rPr>
              <a:t>O</a:t>
            </a:r>
            <a:r>
              <a:rPr sz="850" b="1" spc="44" dirty="0" smtClean="0">
                <a:latin typeface="Verdana"/>
                <a:cs typeface="Verdana"/>
              </a:rPr>
              <a:t>T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0" dirty="0" smtClean="0">
                <a:latin typeface="Verdana"/>
                <a:cs typeface="Verdana"/>
              </a:rPr>
              <a:t>L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07916" y="2007724"/>
            <a:ext cx="553460" cy="796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208092" marR="195206" algn="ctr">
              <a:lnSpc>
                <a:spcPct val="101277"/>
              </a:lnSpc>
              <a:spcBef>
                <a:spcPts val="2000"/>
              </a:spcBef>
            </a:pPr>
            <a:r>
              <a:rPr sz="850" b="1" spc="0" dirty="0" smtClean="0">
                <a:latin typeface="Verdana"/>
                <a:cs typeface="Verdana"/>
              </a:rPr>
              <a:t>%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81346" y="2221831"/>
            <a:ext cx="723841" cy="582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3"/>
              </a:spcBef>
            </a:pPr>
            <a:endParaRPr sz="1200"/>
          </a:p>
          <a:p>
            <a:pPr marL="31909" marR="14809" indent="228900">
              <a:lnSpc>
                <a:spcPct val="103303"/>
              </a:lnSpc>
            </a:pPr>
            <a:r>
              <a:rPr sz="850" b="1" spc="9" dirty="0" smtClean="0">
                <a:latin typeface="Verdana"/>
                <a:cs typeface="Verdana"/>
              </a:rPr>
              <a:t>P</a:t>
            </a:r>
            <a:r>
              <a:rPr sz="850" b="1" spc="14" dirty="0" smtClean="0">
                <a:latin typeface="Verdana"/>
                <a:cs typeface="Verdana"/>
              </a:rPr>
              <a:t>O</a:t>
            </a:r>
            <a:r>
              <a:rPr sz="850" b="1" spc="0" dirty="0" smtClean="0">
                <a:latin typeface="Verdana"/>
                <a:cs typeface="Verdana"/>
              </a:rPr>
              <a:t>R </a:t>
            </a:r>
            <a:r>
              <a:rPr sz="850" b="1" spc="-9" dirty="0" smtClean="0">
                <a:latin typeface="Verdana"/>
                <a:cs typeface="Verdana"/>
              </a:rPr>
              <a:t>M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44" dirty="0" smtClean="0">
                <a:latin typeface="Verdana"/>
                <a:cs typeface="Verdana"/>
              </a:rPr>
              <a:t>T</a:t>
            </a:r>
            <a:r>
              <a:rPr sz="850" b="1" spc="14" dirty="0" smtClean="0">
                <a:latin typeface="Verdana"/>
                <a:cs typeface="Verdana"/>
              </a:rPr>
              <a:t>R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-9" dirty="0" smtClean="0">
                <a:latin typeface="Verdana"/>
                <a:cs typeface="Verdana"/>
              </a:rPr>
              <a:t>M</a:t>
            </a:r>
            <a:r>
              <a:rPr sz="850" b="1" spc="14" dirty="0" smtClean="0">
                <a:latin typeface="Verdana"/>
                <a:cs typeface="Verdana"/>
              </a:rPr>
              <a:t>O</a:t>
            </a:r>
            <a:r>
              <a:rPr sz="850" b="1" spc="-25" dirty="0" smtClean="0">
                <a:latin typeface="Verdana"/>
                <a:cs typeface="Verdana"/>
              </a:rPr>
              <a:t>N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0" dirty="0" smtClean="0">
                <a:latin typeface="Verdana"/>
                <a:cs typeface="Verdana"/>
              </a:rPr>
              <a:t>O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05187" y="2221831"/>
            <a:ext cx="633429" cy="582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marL="37387">
              <a:lnSpc>
                <a:spcPct val="101277"/>
              </a:lnSpc>
              <a:spcBef>
                <a:spcPts val="1000"/>
              </a:spcBef>
            </a:pPr>
            <a:r>
              <a:rPr sz="850" b="1" spc="14" dirty="0" smtClean="0">
                <a:latin typeface="Verdana"/>
                <a:cs typeface="Verdana"/>
              </a:rPr>
              <a:t>OR</a:t>
            </a:r>
            <a:r>
              <a:rPr sz="850" b="1" spc="-14" dirty="0" smtClean="0">
                <a:latin typeface="Verdana"/>
                <a:cs typeface="Verdana"/>
              </a:rPr>
              <a:t>D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-25" dirty="0" smtClean="0">
                <a:latin typeface="Verdana"/>
                <a:cs typeface="Verdana"/>
              </a:rPr>
              <a:t>N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14" dirty="0" smtClean="0">
                <a:latin typeface="Verdana"/>
                <a:cs typeface="Verdana"/>
              </a:rPr>
              <a:t>R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0" dirty="0" smtClean="0">
                <a:latin typeface="Verdana"/>
                <a:cs typeface="Verdana"/>
              </a:rPr>
              <a:t>A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38617" y="2221831"/>
            <a:ext cx="1857690" cy="294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3"/>
              </a:spcBef>
            </a:pPr>
            <a:endParaRPr sz="650"/>
          </a:p>
          <a:p>
            <a:pPr marL="239501">
              <a:lnSpc>
                <a:spcPct val="101277"/>
              </a:lnSpc>
            </a:pPr>
            <a:r>
              <a:rPr sz="850" b="1" spc="7" dirty="0" smtClean="0">
                <a:latin typeface="Verdana"/>
                <a:cs typeface="Verdana"/>
              </a:rPr>
              <a:t>P</a:t>
            </a:r>
            <a:r>
              <a:rPr sz="850" b="1" spc="11" dirty="0" smtClean="0">
                <a:latin typeface="Verdana"/>
                <a:cs typeface="Verdana"/>
              </a:rPr>
              <a:t>O</a:t>
            </a:r>
            <a:r>
              <a:rPr sz="850" b="1" spc="0" dirty="0" smtClean="0">
                <a:latin typeface="Verdana"/>
                <a:cs typeface="Verdana"/>
              </a:rPr>
              <a:t>R</a:t>
            </a:r>
            <a:r>
              <a:rPr sz="850" b="1" spc="24" dirty="0" smtClean="0">
                <a:latin typeface="Verdana"/>
                <a:cs typeface="Verdana"/>
              </a:rPr>
              <a:t> </a:t>
            </a:r>
            <a:r>
              <a:rPr sz="850" b="1" spc="-15" dirty="0" smtClean="0">
                <a:latin typeface="Verdana"/>
                <a:cs typeface="Verdana"/>
              </a:rPr>
              <a:t>H</a:t>
            </a:r>
            <a:r>
              <a:rPr sz="850" b="1" spc="-23" dirty="0" smtClean="0">
                <a:latin typeface="Verdana"/>
                <a:cs typeface="Verdana"/>
              </a:rPr>
              <a:t>I</a:t>
            </a:r>
            <a:r>
              <a:rPr sz="850" b="1" spc="3" dirty="0" smtClean="0">
                <a:latin typeface="Verdana"/>
                <a:cs typeface="Verdana"/>
              </a:rPr>
              <a:t>J</a:t>
            </a:r>
            <a:r>
              <a:rPr sz="850" b="1" spc="11" dirty="0" smtClean="0">
                <a:latin typeface="Verdana"/>
                <a:cs typeface="Verdana"/>
              </a:rPr>
              <a:t>O</a:t>
            </a:r>
            <a:r>
              <a:rPr sz="850" b="1" spc="0" dirty="0" smtClean="0">
                <a:latin typeface="Verdana"/>
                <a:cs typeface="Verdana"/>
              </a:rPr>
              <a:t>S</a:t>
            </a:r>
            <a:r>
              <a:rPr sz="850" b="1" spc="-13" dirty="0" smtClean="0">
                <a:latin typeface="Verdana"/>
                <a:cs typeface="Verdana"/>
              </a:rPr>
              <a:t> </a:t>
            </a:r>
            <a:r>
              <a:rPr sz="850" b="1" spc="-25" dirty="0" smtClean="0">
                <a:latin typeface="Verdana"/>
                <a:cs typeface="Verdana"/>
              </a:rPr>
              <a:t>N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44" dirty="0" smtClean="0">
                <a:latin typeface="Verdana"/>
                <a:cs typeface="Verdana"/>
              </a:rPr>
              <a:t>T</a:t>
            </a:r>
            <a:r>
              <a:rPr sz="850" b="1" spc="0" dirty="0" smtClean="0">
                <a:latin typeface="Verdana"/>
                <a:cs typeface="Verdana"/>
              </a:rPr>
              <a:t>U</a:t>
            </a:r>
            <a:r>
              <a:rPr sz="850" b="1" spc="14" dirty="0" smtClean="0">
                <a:latin typeface="Verdana"/>
                <a:cs typeface="Verdana"/>
              </a:rPr>
              <a:t>R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-9" dirty="0" smtClean="0">
                <a:latin typeface="Verdana"/>
                <a:cs typeface="Verdana"/>
              </a:rPr>
              <a:t>L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-4" dirty="0" smtClean="0">
                <a:latin typeface="Verdana"/>
                <a:cs typeface="Verdana"/>
              </a:rPr>
              <a:t>Z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-14" dirty="0" smtClean="0">
                <a:latin typeface="Verdana"/>
                <a:cs typeface="Verdana"/>
              </a:rPr>
              <a:t>D</a:t>
            </a:r>
            <a:r>
              <a:rPr sz="850" b="1" spc="14" dirty="0" smtClean="0">
                <a:latin typeface="Verdana"/>
                <a:cs typeface="Verdana"/>
              </a:rPr>
              <a:t>O</a:t>
            </a:r>
            <a:r>
              <a:rPr sz="850" b="1" spc="0" dirty="0" smtClean="0">
                <a:latin typeface="Verdana"/>
                <a:cs typeface="Verdana"/>
              </a:rPr>
              <a:t>S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96307" y="2221831"/>
            <a:ext cx="761016" cy="582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marL="21202">
              <a:lnSpc>
                <a:spcPct val="101277"/>
              </a:lnSpc>
              <a:spcBef>
                <a:spcPts val="1000"/>
              </a:spcBef>
            </a:pPr>
            <a:r>
              <a:rPr sz="850" b="1" spc="9" dirty="0" smtClean="0">
                <a:latin typeface="Verdana"/>
                <a:cs typeface="Verdana"/>
              </a:rPr>
              <a:t>P</a:t>
            </a:r>
            <a:r>
              <a:rPr sz="850" b="1" spc="14" dirty="0" smtClean="0">
                <a:latin typeface="Verdana"/>
                <a:cs typeface="Verdana"/>
              </a:rPr>
              <a:t>R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-9" dirty="0" smtClean="0">
                <a:latin typeface="Verdana"/>
                <a:cs typeface="Verdana"/>
              </a:rPr>
              <a:t>V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-9" dirty="0" smtClean="0">
                <a:latin typeface="Verdana"/>
                <a:cs typeface="Verdana"/>
              </a:rPr>
              <a:t>L</a:t>
            </a:r>
            <a:r>
              <a:rPr sz="850" b="1" spc="0" dirty="0" smtClean="0">
                <a:latin typeface="Verdana"/>
                <a:cs typeface="Verdana"/>
              </a:rPr>
              <a:t>EG</a:t>
            </a:r>
            <a:r>
              <a:rPr sz="850" b="1" spc="-29" dirty="0" smtClean="0">
                <a:latin typeface="Verdana"/>
                <a:cs typeface="Verdana"/>
              </a:rPr>
              <a:t>I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-14" dirty="0" smtClean="0">
                <a:latin typeface="Verdana"/>
                <a:cs typeface="Verdana"/>
              </a:rPr>
              <a:t>D</a:t>
            </a:r>
            <a:r>
              <a:rPr sz="850" b="1" spc="0" dirty="0" smtClean="0">
                <a:latin typeface="Verdana"/>
                <a:cs typeface="Verdana"/>
              </a:rPr>
              <a:t>A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38617" y="2516194"/>
            <a:ext cx="931557" cy="287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9244">
              <a:lnSpc>
                <a:spcPct val="101277"/>
              </a:lnSpc>
            </a:pPr>
            <a:r>
              <a:rPr sz="850" b="1" spc="-7" dirty="0" smtClean="0">
                <a:latin typeface="Verdana"/>
                <a:cs typeface="Verdana"/>
              </a:rPr>
              <a:t>M</a:t>
            </a:r>
            <a:r>
              <a:rPr sz="850" b="1" spc="7" dirty="0" smtClean="0">
                <a:latin typeface="Verdana"/>
                <a:cs typeface="Verdana"/>
              </a:rPr>
              <a:t>a</a:t>
            </a:r>
            <a:r>
              <a:rPr sz="850" b="1" spc="-15" dirty="0" smtClean="0">
                <a:latin typeface="Verdana"/>
                <a:cs typeface="Verdana"/>
              </a:rPr>
              <a:t>y</a:t>
            </a:r>
            <a:r>
              <a:rPr sz="850" b="1" spc="0" dirty="0" smtClean="0">
                <a:latin typeface="Verdana"/>
                <a:cs typeface="Verdana"/>
              </a:rPr>
              <a:t>or</a:t>
            </a:r>
            <a:r>
              <a:rPr sz="850" b="1" spc="7" dirty="0" smtClean="0">
                <a:latin typeface="Verdana"/>
                <a:cs typeface="Verdana"/>
              </a:rPr>
              <a:t>e</a:t>
            </a:r>
            <a:r>
              <a:rPr sz="850" b="1" spc="0" dirty="0" smtClean="0">
                <a:latin typeface="Verdana"/>
                <a:cs typeface="Verdana"/>
              </a:rPr>
              <a:t>s</a:t>
            </a:r>
            <a:r>
              <a:rPr sz="850" b="1" spc="-3" dirty="0" smtClean="0">
                <a:latin typeface="Verdana"/>
                <a:cs typeface="Verdana"/>
              </a:rPr>
              <a:t> </a:t>
            </a:r>
            <a:r>
              <a:rPr sz="850" b="1" spc="-7" dirty="0" smtClean="0">
                <a:latin typeface="Verdana"/>
                <a:cs typeface="Verdana"/>
              </a:rPr>
              <a:t>d</a:t>
            </a:r>
            <a:r>
              <a:rPr sz="850" b="1" spc="0" dirty="0" smtClean="0">
                <a:latin typeface="Verdana"/>
                <a:cs typeface="Verdana"/>
              </a:rPr>
              <a:t>e</a:t>
            </a:r>
            <a:r>
              <a:rPr sz="850" b="1" spc="8" dirty="0" smtClean="0">
                <a:latin typeface="Verdana"/>
                <a:cs typeface="Verdana"/>
              </a:rPr>
              <a:t> </a:t>
            </a:r>
            <a:r>
              <a:rPr sz="850" b="1" spc="14" dirty="0" smtClean="0">
                <a:latin typeface="Verdana"/>
                <a:cs typeface="Verdana"/>
              </a:rPr>
              <a:t>e</a:t>
            </a:r>
            <a:r>
              <a:rPr sz="850" b="1" spc="-9" dirty="0" smtClean="0">
                <a:latin typeface="Verdana"/>
                <a:cs typeface="Verdana"/>
              </a:rPr>
              <a:t>d</a:t>
            </a:r>
            <a:r>
              <a:rPr sz="850" b="1" spc="9" dirty="0" smtClean="0">
                <a:latin typeface="Verdana"/>
                <a:cs typeface="Verdana"/>
              </a:rPr>
              <a:t>a</a:t>
            </a:r>
            <a:r>
              <a:rPr sz="850" b="1" spc="0" dirty="0" smtClean="0">
                <a:latin typeface="Verdana"/>
                <a:cs typeface="Verdana"/>
              </a:rPr>
              <a:t>d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70174" y="2516194"/>
            <a:ext cx="926132" cy="287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53218">
              <a:lnSpc>
                <a:spcPct val="101277"/>
              </a:lnSpc>
            </a:pPr>
            <a:r>
              <a:rPr sz="850" b="1" spc="-7" dirty="0" smtClean="0">
                <a:latin typeface="Verdana"/>
                <a:cs typeface="Verdana"/>
              </a:rPr>
              <a:t>M</a:t>
            </a:r>
            <a:r>
              <a:rPr sz="850" b="1" spc="11" dirty="0" smtClean="0">
                <a:latin typeface="Verdana"/>
                <a:cs typeface="Verdana"/>
              </a:rPr>
              <a:t>e</a:t>
            </a:r>
            <a:r>
              <a:rPr sz="850" b="1" spc="-15" dirty="0" smtClean="0">
                <a:latin typeface="Verdana"/>
                <a:cs typeface="Verdana"/>
              </a:rPr>
              <a:t>n</a:t>
            </a:r>
            <a:r>
              <a:rPr sz="850" b="1" spc="0" dirty="0" smtClean="0">
                <a:latin typeface="Verdana"/>
                <a:cs typeface="Verdana"/>
              </a:rPr>
              <a:t>or</a:t>
            </a:r>
            <a:r>
              <a:rPr sz="850" b="1" spc="7" dirty="0" smtClean="0">
                <a:latin typeface="Verdana"/>
                <a:cs typeface="Verdana"/>
              </a:rPr>
              <a:t>e</a:t>
            </a:r>
            <a:r>
              <a:rPr sz="850" b="1" spc="0" dirty="0" smtClean="0">
                <a:latin typeface="Verdana"/>
                <a:cs typeface="Verdana"/>
              </a:rPr>
              <a:t>s</a:t>
            </a:r>
            <a:r>
              <a:rPr sz="850" b="1" spc="-1" dirty="0" smtClean="0">
                <a:latin typeface="Verdana"/>
                <a:cs typeface="Verdana"/>
              </a:rPr>
              <a:t> </a:t>
            </a:r>
            <a:r>
              <a:rPr sz="850" b="1" spc="-7" dirty="0" smtClean="0">
                <a:latin typeface="Verdana"/>
                <a:cs typeface="Verdana"/>
              </a:rPr>
              <a:t>d</a:t>
            </a:r>
            <a:r>
              <a:rPr sz="850" b="1" spc="0" dirty="0" smtClean="0">
                <a:latin typeface="Verdana"/>
                <a:cs typeface="Verdana"/>
              </a:rPr>
              <a:t>e</a:t>
            </a:r>
            <a:r>
              <a:rPr sz="850" b="1" spc="8" dirty="0" smtClean="0">
                <a:latin typeface="Verdana"/>
                <a:cs typeface="Verdana"/>
              </a:rPr>
              <a:t> </a:t>
            </a:r>
            <a:r>
              <a:rPr sz="850" b="1" spc="14" dirty="0" smtClean="0">
                <a:latin typeface="Verdana"/>
                <a:cs typeface="Verdana"/>
              </a:rPr>
              <a:t>e</a:t>
            </a:r>
            <a:r>
              <a:rPr sz="850" b="1" spc="-9" dirty="0" smtClean="0">
                <a:latin typeface="Verdana"/>
                <a:cs typeface="Verdana"/>
              </a:rPr>
              <a:t>d</a:t>
            </a:r>
            <a:r>
              <a:rPr sz="850" b="1" spc="9" dirty="0" smtClean="0">
                <a:latin typeface="Verdana"/>
                <a:cs typeface="Verdana"/>
              </a:rPr>
              <a:t>a</a:t>
            </a:r>
            <a:r>
              <a:rPr sz="850" b="1" spc="0" dirty="0" smtClean="0">
                <a:latin typeface="Verdana"/>
                <a:cs typeface="Verdana"/>
              </a:rPr>
              <a:t>d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3750" y="2803864"/>
            <a:ext cx="867595" cy="347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15954">
              <a:lnSpc>
                <a:spcPct val="101277"/>
              </a:lnSpc>
            </a:pPr>
            <a:r>
              <a:rPr sz="850" spc="14" dirty="0" smtClean="0">
                <a:latin typeface="Verdana"/>
                <a:cs typeface="Verdana"/>
              </a:rPr>
              <a:t>O</a:t>
            </a:r>
            <a:r>
              <a:rPr sz="850" spc="-14" dirty="0" smtClean="0">
                <a:latin typeface="Verdana"/>
                <a:cs typeface="Verdana"/>
              </a:rPr>
              <a:t>c</a:t>
            </a:r>
            <a:r>
              <a:rPr sz="850" spc="29" dirty="0" smtClean="0">
                <a:latin typeface="Verdana"/>
                <a:cs typeface="Verdana"/>
              </a:rPr>
              <a:t>t</a:t>
            </a:r>
            <a:r>
              <a:rPr sz="850" spc="-4" dirty="0" smtClean="0">
                <a:latin typeface="Verdana"/>
                <a:cs typeface="Verdana"/>
              </a:rPr>
              <a:t>u</a:t>
            </a:r>
            <a:r>
              <a:rPr sz="850" spc="0" dirty="0" smtClean="0">
                <a:latin typeface="Verdana"/>
                <a:cs typeface="Verdana"/>
              </a:rPr>
              <a:t>b</a:t>
            </a:r>
            <a:r>
              <a:rPr sz="850" spc="-34" dirty="0" smtClean="0">
                <a:latin typeface="Verdana"/>
                <a:cs typeface="Verdana"/>
              </a:rPr>
              <a:t>r</a:t>
            </a:r>
            <a:r>
              <a:rPr sz="850" spc="0" dirty="0" smtClean="0">
                <a:latin typeface="Verdana"/>
                <a:cs typeface="Verdana"/>
              </a:rPr>
              <a:t>e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81346" y="2803864"/>
            <a:ext cx="723841" cy="347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457730">
              <a:lnSpc>
                <a:spcPct val="101277"/>
              </a:lnSpc>
            </a:pPr>
            <a:r>
              <a:rPr sz="850" spc="-9" dirty="0" smtClean="0">
                <a:latin typeface="Verdana"/>
                <a:cs typeface="Verdana"/>
              </a:rPr>
              <a:t>14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05187" y="2803864"/>
            <a:ext cx="633429" cy="347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47950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9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38617" y="2803864"/>
            <a:ext cx="931557" cy="347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222549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70174" y="2803864"/>
            <a:ext cx="926132" cy="347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233079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2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96307" y="2803864"/>
            <a:ext cx="761016" cy="347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58552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2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57324" y="2803864"/>
            <a:ext cx="750592" cy="347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473898">
              <a:lnSpc>
                <a:spcPct val="101277"/>
              </a:lnSpc>
            </a:pPr>
            <a:r>
              <a:rPr sz="850" b="1" spc="-19" dirty="0" smtClean="0">
                <a:latin typeface="Verdana"/>
                <a:cs typeface="Verdana"/>
              </a:rPr>
              <a:t>27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07916" y="2803864"/>
            <a:ext cx="553460" cy="347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186283">
              <a:lnSpc>
                <a:spcPct val="101277"/>
              </a:lnSpc>
            </a:pPr>
            <a:r>
              <a:rPr sz="850" b="1" spc="-19" dirty="0" smtClean="0">
                <a:latin typeface="Verdana"/>
                <a:cs typeface="Verdana"/>
              </a:rPr>
              <a:t>100%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3750" y="3151803"/>
            <a:ext cx="867595" cy="347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15954">
              <a:lnSpc>
                <a:spcPct val="101277"/>
              </a:lnSpc>
            </a:pPr>
            <a:r>
              <a:rPr sz="850" dirty="0" smtClean="0">
                <a:latin typeface="Verdana"/>
                <a:cs typeface="Verdana"/>
              </a:rPr>
              <a:t>N</a:t>
            </a:r>
            <a:r>
              <a:rPr sz="850" spc="9" dirty="0" smtClean="0">
                <a:latin typeface="Verdana"/>
                <a:cs typeface="Verdana"/>
              </a:rPr>
              <a:t>o</a:t>
            </a:r>
            <a:r>
              <a:rPr sz="850" spc="-19" dirty="0" smtClean="0">
                <a:latin typeface="Verdana"/>
                <a:cs typeface="Verdana"/>
              </a:rPr>
              <a:t>v</a:t>
            </a:r>
            <a:r>
              <a:rPr sz="850" spc="25" dirty="0" smtClean="0">
                <a:latin typeface="Verdana"/>
                <a:cs typeface="Verdana"/>
              </a:rPr>
              <a:t>i</a:t>
            </a:r>
            <a:r>
              <a:rPr sz="850" spc="14" dirty="0" smtClean="0">
                <a:latin typeface="Verdana"/>
                <a:cs typeface="Verdana"/>
              </a:rPr>
              <a:t>e</a:t>
            </a:r>
            <a:r>
              <a:rPr sz="850" spc="-25" dirty="0" smtClean="0">
                <a:latin typeface="Verdana"/>
                <a:cs typeface="Verdana"/>
              </a:rPr>
              <a:t>m</a:t>
            </a:r>
            <a:r>
              <a:rPr sz="850" spc="0" dirty="0" smtClean="0">
                <a:latin typeface="Verdana"/>
                <a:cs typeface="Verdana"/>
              </a:rPr>
              <a:t>b</a:t>
            </a:r>
            <a:r>
              <a:rPr sz="850" spc="-34" dirty="0" smtClean="0">
                <a:latin typeface="Verdana"/>
                <a:cs typeface="Verdana"/>
              </a:rPr>
              <a:t>r</a:t>
            </a:r>
            <a:r>
              <a:rPr sz="850" spc="0" dirty="0" smtClean="0">
                <a:latin typeface="Verdana"/>
                <a:cs typeface="Verdana"/>
              </a:rPr>
              <a:t>e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81346" y="3151803"/>
            <a:ext cx="723841" cy="347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58605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05187" y="3151803"/>
            <a:ext cx="633429" cy="347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47950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38617" y="3151803"/>
            <a:ext cx="931557" cy="347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222549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70174" y="3151803"/>
            <a:ext cx="926132" cy="347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233079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96307" y="3151803"/>
            <a:ext cx="761016" cy="347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58551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57324" y="3151803"/>
            <a:ext cx="750592" cy="347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57445" algn="r">
              <a:lnSpc>
                <a:spcPct val="101277"/>
              </a:lnSpc>
            </a:pPr>
            <a:r>
              <a:rPr sz="850" b="1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07916" y="3151803"/>
            <a:ext cx="553460" cy="347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303357">
              <a:lnSpc>
                <a:spcPct val="101277"/>
              </a:lnSpc>
            </a:pPr>
            <a:r>
              <a:rPr sz="850" b="1" spc="-19" dirty="0" smtClean="0">
                <a:latin typeface="Verdana"/>
                <a:cs typeface="Verdana"/>
              </a:rPr>
              <a:t>0%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3750" y="3499764"/>
            <a:ext cx="867595" cy="347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15955">
              <a:lnSpc>
                <a:spcPct val="101277"/>
              </a:lnSpc>
            </a:pPr>
            <a:r>
              <a:rPr sz="850" spc="-14" dirty="0" smtClean="0">
                <a:latin typeface="Verdana"/>
                <a:cs typeface="Verdana"/>
              </a:rPr>
              <a:t>D</a:t>
            </a:r>
            <a:r>
              <a:rPr sz="850" spc="25" dirty="0" smtClean="0">
                <a:latin typeface="Verdana"/>
                <a:cs typeface="Verdana"/>
              </a:rPr>
              <a:t>i</a:t>
            </a:r>
            <a:r>
              <a:rPr sz="850" spc="-14" dirty="0" smtClean="0">
                <a:latin typeface="Verdana"/>
                <a:cs typeface="Verdana"/>
              </a:rPr>
              <a:t>c</a:t>
            </a:r>
            <a:r>
              <a:rPr sz="850" spc="25" dirty="0" smtClean="0">
                <a:latin typeface="Verdana"/>
                <a:cs typeface="Verdana"/>
              </a:rPr>
              <a:t>i</a:t>
            </a:r>
            <a:r>
              <a:rPr sz="850" spc="14" dirty="0" smtClean="0">
                <a:latin typeface="Verdana"/>
                <a:cs typeface="Verdana"/>
              </a:rPr>
              <a:t>e</a:t>
            </a:r>
            <a:r>
              <a:rPr sz="850" spc="-25" dirty="0" smtClean="0">
                <a:latin typeface="Verdana"/>
                <a:cs typeface="Verdana"/>
              </a:rPr>
              <a:t>m</a:t>
            </a:r>
            <a:r>
              <a:rPr sz="850" spc="0" dirty="0" smtClean="0">
                <a:latin typeface="Verdana"/>
                <a:cs typeface="Verdana"/>
              </a:rPr>
              <a:t>b</a:t>
            </a:r>
            <a:r>
              <a:rPr sz="850" spc="-34" dirty="0" smtClean="0">
                <a:latin typeface="Verdana"/>
                <a:cs typeface="Verdana"/>
              </a:rPr>
              <a:t>r</a:t>
            </a:r>
            <a:r>
              <a:rPr sz="850" spc="0" dirty="0" smtClean="0">
                <a:latin typeface="Verdana"/>
                <a:cs typeface="Verdana"/>
              </a:rPr>
              <a:t>e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81346" y="3499764"/>
            <a:ext cx="723841" cy="347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58605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05187" y="3499764"/>
            <a:ext cx="633429" cy="347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47950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38617" y="3499764"/>
            <a:ext cx="931557" cy="347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222549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0174" y="3499764"/>
            <a:ext cx="926132" cy="347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233079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6307" y="3499764"/>
            <a:ext cx="761016" cy="347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58551" algn="r">
              <a:lnSpc>
                <a:spcPct val="101277"/>
              </a:lnSpc>
            </a:pPr>
            <a:r>
              <a:rPr sz="850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7324" y="3499764"/>
            <a:ext cx="750592" cy="347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R="157445" algn="r">
              <a:lnSpc>
                <a:spcPct val="101277"/>
              </a:lnSpc>
            </a:pPr>
            <a:r>
              <a:rPr sz="850" b="1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07916" y="3499764"/>
            <a:ext cx="553460" cy="347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303357">
              <a:lnSpc>
                <a:spcPct val="101277"/>
              </a:lnSpc>
            </a:pPr>
            <a:r>
              <a:rPr sz="850" b="1" spc="-19" dirty="0" smtClean="0">
                <a:latin typeface="Verdana"/>
                <a:cs typeface="Verdana"/>
              </a:rPr>
              <a:t>0%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3750" y="3847709"/>
            <a:ext cx="867595" cy="31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L="266093">
              <a:lnSpc>
                <a:spcPct val="101277"/>
              </a:lnSpc>
            </a:pPr>
            <a:r>
              <a:rPr sz="850" b="1" spc="44" dirty="0" smtClean="0">
                <a:latin typeface="Verdana"/>
                <a:cs typeface="Verdana"/>
              </a:rPr>
              <a:t>T</a:t>
            </a:r>
            <a:r>
              <a:rPr sz="850" b="1" spc="14" dirty="0" smtClean="0">
                <a:latin typeface="Verdana"/>
                <a:cs typeface="Verdana"/>
              </a:rPr>
              <a:t>O</a:t>
            </a:r>
            <a:r>
              <a:rPr sz="850" b="1" spc="44" dirty="0" smtClean="0">
                <a:latin typeface="Verdana"/>
                <a:cs typeface="Verdana"/>
              </a:rPr>
              <a:t>T</a:t>
            </a:r>
            <a:r>
              <a:rPr sz="850" b="1" spc="-19" dirty="0" smtClean="0">
                <a:latin typeface="Verdana"/>
                <a:cs typeface="Verdana"/>
              </a:rPr>
              <a:t>A</a:t>
            </a:r>
            <a:r>
              <a:rPr sz="850" b="1" spc="0" dirty="0" smtClean="0">
                <a:latin typeface="Verdana"/>
                <a:cs typeface="Verdana"/>
              </a:rPr>
              <a:t>L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1346" y="3847709"/>
            <a:ext cx="723841" cy="31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L="447093">
              <a:lnSpc>
                <a:spcPct val="101277"/>
              </a:lnSpc>
            </a:pPr>
            <a:r>
              <a:rPr sz="850" b="1" spc="-19" dirty="0" smtClean="0">
                <a:latin typeface="Verdana"/>
                <a:cs typeface="Verdana"/>
              </a:rPr>
              <a:t>14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05187" y="3847709"/>
            <a:ext cx="633429" cy="31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R="146843" algn="r">
              <a:lnSpc>
                <a:spcPct val="101277"/>
              </a:lnSpc>
            </a:pPr>
            <a:r>
              <a:rPr sz="850" b="1" spc="0" dirty="0" smtClean="0">
                <a:latin typeface="Verdana"/>
                <a:cs typeface="Verdana"/>
              </a:rPr>
              <a:t>9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38617" y="3847709"/>
            <a:ext cx="931557" cy="31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R="221442" algn="r">
              <a:lnSpc>
                <a:spcPct val="101277"/>
              </a:lnSpc>
            </a:pPr>
            <a:r>
              <a:rPr sz="850" b="1" spc="0" dirty="0" smtClean="0">
                <a:latin typeface="Verdana"/>
                <a:cs typeface="Verdana"/>
              </a:rPr>
              <a:t>0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0174" y="3847709"/>
            <a:ext cx="926132" cy="31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R="231972" algn="r">
              <a:lnSpc>
                <a:spcPct val="101277"/>
              </a:lnSpc>
            </a:pPr>
            <a:r>
              <a:rPr sz="850" b="1" spc="0" dirty="0" smtClean="0">
                <a:latin typeface="Verdana"/>
                <a:cs typeface="Verdana"/>
              </a:rPr>
              <a:t>2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6307" y="3847709"/>
            <a:ext cx="761016" cy="31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R="157445" algn="r">
              <a:lnSpc>
                <a:spcPct val="101277"/>
              </a:lnSpc>
            </a:pPr>
            <a:r>
              <a:rPr sz="850" b="1" spc="0" dirty="0" smtClean="0">
                <a:latin typeface="Verdana"/>
                <a:cs typeface="Verdana"/>
              </a:rPr>
              <a:t>2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7324" y="3847709"/>
            <a:ext cx="750592" cy="31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L="473898">
              <a:lnSpc>
                <a:spcPct val="101277"/>
              </a:lnSpc>
            </a:pPr>
            <a:r>
              <a:rPr sz="850" b="1" spc="-19" dirty="0" smtClean="0">
                <a:latin typeface="Verdana"/>
                <a:cs typeface="Verdana"/>
              </a:rPr>
              <a:t>27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7916" y="3847709"/>
            <a:ext cx="553460" cy="314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8"/>
              </a:spcBef>
            </a:pPr>
            <a:endParaRPr sz="750"/>
          </a:p>
          <a:p>
            <a:pPr marL="186283">
              <a:lnSpc>
                <a:spcPct val="101277"/>
              </a:lnSpc>
            </a:pPr>
            <a:r>
              <a:rPr sz="850" b="1" spc="-19" dirty="0" smtClean="0">
                <a:latin typeface="Verdana"/>
                <a:cs typeface="Verdana"/>
              </a:rPr>
              <a:t>100%</a:t>
            </a:r>
            <a:endParaRPr sz="8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80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1583" y="1572756"/>
            <a:ext cx="1531183" cy="276149"/>
          </a:xfrm>
          <a:custGeom>
            <a:avLst/>
            <a:gdLst/>
            <a:ahLst/>
            <a:cxnLst/>
            <a:rect l="l" t="t" r="r" b="b"/>
            <a:pathLst>
              <a:path w="1531183" h="276149">
                <a:moveTo>
                  <a:pt x="1531183" y="7486"/>
                </a:moveTo>
                <a:lnTo>
                  <a:pt x="6828" y="7486"/>
                </a:lnTo>
                <a:lnTo>
                  <a:pt x="6828" y="276149"/>
                </a:lnTo>
                <a:lnTo>
                  <a:pt x="1531183" y="276149"/>
                </a:lnTo>
                <a:lnTo>
                  <a:pt x="1531183" y="74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40262" y="1572756"/>
            <a:ext cx="2317351" cy="276149"/>
          </a:xfrm>
          <a:custGeom>
            <a:avLst/>
            <a:gdLst/>
            <a:ahLst/>
            <a:cxnLst/>
            <a:rect l="l" t="t" r="r" b="b"/>
            <a:pathLst>
              <a:path w="2317351" h="276149">
                <a:moveTo>
                  <a:pt x="2317351" y="7486"/>
                </a:moveTo>
                <a:lnTo>
                  <a:pt x="0" y="7486"/>
                </a:lnTo>
                <a:lnTo>
                  <a:pt x="0" y="276149"/>
                </a:lnTo>
                <a:lnTo>
                  <a:pt x="2317351" y="276149"/>
                </a:lnTo>
                <a:lnTo>
                  <a:pt x="2317351" y="74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384927" y="1572756"/>
            <a:ext cx="1114200" cy="276149"/>
          </a:xfrm>
          <a:custGeom>
            <a:avLst/>
            <a:gdLst/>
            <a:ahLst/>
            <a:cxnLst/>
            <a:rect l="l" t="t" r="r" b="b"/>
            <a:pathLst>
              <a:path w="1114200" h="276149">
                <a:moveTo>
                  <a:pt x="1114200" y="7486"/>
                </a:moveTo>
                <a:lnTo>
                  <a:pt x="0" y="7486"/>
                </a:lnTo>
                <a:lnTo>
                  <a:pt x="0" y="276149"/>
                </a:lnTo>
                <a:lnTo>
                  <a:pt x="1114200" y="276149"/>
                </a:lnTo>
                <a:lnTo>
                  <a:pt x="1114200" y="74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526350" y="1572756"/>
            <a:ext cx="943401" cy="276149"/>
          </a:xfrm>
          <a:custGeom>
            <a:avLst/>
            <a:gdLst/>
            <a:ahLst/>
            <a:cxnLst/>
            <a:rect l="l" t="t" r="r" b="b"/>
            <a:pathLst>
              <a:path w="943401" h="276149">
                <a:moveTo>
                  <a:pt x="943401" y="7486"/>
                </a:moveTo>
                <a:lnTo>
                  <a:pt x="0" y="7486"/>
                </a:lnTo>
                <a:lnTo>
                  <a:pt x="0" y="276149"/>
                </a:lnTo>
                <a:lnTo>
                  <a:pt x="943401" y="276149"/>
                </a:lnTo>
                <a:lnTo>
                  <a:pt x="943401" y="74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1583" y="1840883"/>
            <a:ext cx="1531183" cy="38701"/>
          </a:xfrm>
          <a:custGeom>
            <a:avLst/>
            <a:gdLst/>
            <a:ahLst/>
            <a:cxnLst/>
            <a:rect l="l" t="t" r="r" b="b"/>
            <a:pathLst>
              <a:path w="1531183" h="38701">
                <a:moveTo>
                  <a:pt x="1531183" y="0"/>
                </a:moveTo>
                <a:lnTo>
                  <a:pt x="6828" y="0"/>
                </a:lnTo>
                <a:lnTo>
                  <a:pt x="6828" y="38701"/>
                </a:lnTo>
                <a:lnTo>
                  <a:pt x="1531183" y="38701"/>
                </a:lnTo>
                <a:lnTo>
                  <a:pt x="1531183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384927" y="1840883"/>
            <a:ext cx="1114200" cy="38701"/>
          </a:xfrm>
          <a:custGeom>
            <a:avLst/>
            <a:gdLst/>
            <a:ahLst/>
            <a:cxnLst/>
            <a:rect l="l" t="t" r="r" b="b"/>
            <a:pathLst>
              <a:path w="1114200" h="38701">
                <a:moveTo>
                  <a:pt x="0" y="38701"/>
                </a:moveTo>
                <a:lnTo>
                  <a:pt x="1114200" y="38701"/>
                </a:lnTo>
                <a:lnTo>
                  <a:pt x="1114200" y="0"/>
                </a:lnTo>
                <a:lnTo>
                  <a:pt x="0" y="0"/>
                </a:lnTo>
                <a:lnTo>
                  <a:pt x="0" y="3870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26350" y="1840883"/>
            <a:ext cx="943401" cy="38701"/>
          </a:xfrm>
          <a:custGeom>
            <a:avLst/>
            <a:gdLst/>
            <a:ahLst/>
            <a:cxnLst/>
            <a:rect l="l" t="t" r="r" b="b"/>
            <a:pathLst>
              <a:path w="943401" h="38701">
                <a:moveTo>
                  <a:pt x="0" y="38701"/>
                </a:moveTo>
                <a:lnTo>
                  <a:pt x="943401" y="38701"/>
                </a:lnTo>
                <a:lnTo>
                  <a:pt x="943401" y="0"/>
                </a:lnTo>
                <a:lnTo>
                  <a:pt x="0" y="0"/>
                </a:lnTo>
                <a:lnTo>
                  <a:pt x="0" y="3870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1583" y="1871513"/>
            <a:ext cx="1531183" cy="276149"/>
          </a:xfrm>
          <a:custGeom>
            <a:avLst/>
            <a:gdLst/>
            <a:ahLst/>
            <a:cxnLst/>
            <a:rect l="l" t="t" r="r" b="b"/>
            <a:pathLst>
              <a:path w="1531183" h="276149">
                <a:moveTo>
                  <a:pt x="1531183" y="0"/>
                </a:moveTo>
                <a:lnTo>
                  <a:pt x="6828" y="0"/>
                </a:lnTo>
                <a:lnTo>
                  <a:pt x="6828" y="276149"/>
                </a:lnTo>
                <a:lnTo>
                  <a:pt x="1531183" y="276149"/>
                </a:lnTo>
                <a:lnTo>
                  <a:pt x="1531183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40262" y="1871513"/>
            <a:ext cx="1134685" cy="276149"/>
          </a:xfrm>
          <a:custGeom>
            <a:avLst/>
            <a:gdLst/>
            <a:ahLst/>
            <a:cxnLst/>
            <a:rect l="l" t="t" r="r" b="b"/>
            <a:pathLst>
              <a:path w="1134685" h="276149">
                <a:moveTo>
                  <a:pt x="0" y="276149"/>
                </a:moveTo>
                <a:lnTo>
                  <a:pt x="1134685" y="276149"/>
                </a:lnTo>
                <a:lnTo>
                  <a:pt x="1134685" y="0"/>
                </a:lnTo>
                <a:lnTo>
                  <a:pt x="0" y="0"/>
                </a:lnTo>
                <a:lnTo>
                  <a:pt x="0" y="27614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02261" y="1871513"/>
            <a:ext cx="1155352" cy="276149"/>
          </a:xfrm>
          <a:custGeom>
            <a:avLst/>
            <a:gdLst/>
            <a:ahLst/>
            <a:cxnLst/>
            <a:rect l="l" t="t" r="r" b="b"/>
            <a:pathLst>
              <a:path w="1155352" h="276149">
                <a:moveTo>
                  <a:pt x="0" y="276149"/>
                </a:moveTo>
                <a:lnTo>
                  <a:pt x="1155352" y="276149"/>
                </a:lnTo>
                <a:lnTo>
                  <a:pt x="1155352" y="0"/>
                </a:lnTo>
                <a:lnTo>
                  <a:pt x="0" y="0"/>
                </a:lnTo>
                <a:lnTo>
                  <a:pt x="0" y="27614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84927" y="1871513"/>
            <a:ext cx="1114200" cy="276149"/>
          </a:xfrm>
          <a:custGeom>
            <a:avLst/>
            <a:gdLst/>
            <a:ahLst/>
            <a:cxnLst/>
            <a:rect l="l" t="t" r="r" b="b"/>
            <a:pathLst>
              <a:path w="1114200" h="276149">
                <a:moveTo>
                  <a:pt x="0" y="276149"/>
                </a:moveTo>
                <a:lnTo>
                  <a:pt x="1114200" y="276149"/>
                </a:lnTo>
                <a:lnTo>
                  <a:pt x="1114200" y="0"/>
                </a:lnTo>
                <a:lnTo>
                  <a:pt x="0" y="0"/>
                </a:lnTo>
                <a:lnTo>
                  <a:pt x="0" y="27614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26350" y="1871513"/>
            <a:ext cx="943401" cy="276149"/>
          </a:xfrm>
          <a:custGeom>
            <a:avLst/>
            <a:gdLst/>
            <a:ahLst/>
            <a:cxnLst/>
            <a:rect l="l" t="t" r="r" b="b"/>
            <a:pathLst>
              <a:path w="943401" h="276149">
                <a:moveTo>
                  <a:pt x="0" y="276149"/>
                </a:moveTo>
                <a:lnTo>
                  <a:pt x="943401" y="276149"/>
                </a:lnTo>
                <a:lnTo>
                  <a:pt x="943401" y="0"/>
                </a:lnTo>
                <a:lnTo>
                  <a:pt x="0" y="0"/>
                </a:lnTo>
                <a:lnTo>
                  <a:pt x="0" y="27614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1583" y="2177360"/>
            <a:ext cx="1531183" cy="321017"/>
          </a:xfrm>
          <a:custGeom>
            <a:avLst/>
            <a:gdLst/>
            <a:ahLst/>
            <a:cxnLst/>
            <a:rect l="l" t="t" r="r" b="b"/>
            <a:pathLst>
              <a:path w="1531183" h="321017">
                <a:moveTo>
                  <a:pt x="1531183" y="0"/>
                </a:moveTo>
                <a:lnTo>
                  <a:pt x="6828" y="0"/>
                </a:lnTo>
                <a:lnTo>
                  <a:pt x="6828" y="321017"/>
                </a:lnTo>
                <a:lnTo>
                  <a:pt x="1531183" y="321017"/>
                </a:lnTo>
                <a:lnTo>
                  <a:pt x="1531183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40262" y="2177360"/>
            <a:ext cx="1134685" cy="321017"/>
          </a:xfrm>
          <a:custGeom>
            <a:avLst/>
            <a:gdLst/>
            <a:ahLst/>
            <a:cxnLst/>
            <a:rect l="l" t="t" r="r" b="b"/>
            <a:pathLst>
              <a:path w="1134685" h="321017">
                <a:moveTo>
                  <a:pt x="0" y="321017"/>
                </a:moveTo>
                <a:lnTo>
                  <a:pt x="1134685" y="321017"/>
                </a:lnTo>
                <a:lnTo>
                  <a:pt x="1134685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02261" y="2177360"/>
            <a:ext cx="1155352" cy="321017"/>
          </a:xfrm>
          <a:custGeom>
            <a:avLst/>
            <a:gdLst/>
            <a:ahLst/>
            <a:cxnLst/>
            <a:rect l="l" t="t" r="r" b="b"/>
            <a:pathLst>
              <a:path w="1155352" h="321017">
                <a:moveTo>
                  <a:pt x="0" y="321017"/>
                </a:moveTo>
                <a:lnTo>
                  <a:pt x="1155352" y="321017"/>
                </a:lnTo>
                <a:lnTo>
                  <a:pt x="1155352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84927" y="2177360"/>
            <a:ext cx="1114200" cy="321017"/>
          </a:xfrm>
          <a:custGeom>
            <a:avLst/>
            <a:gdLst/>
            <a:ahLst/>
            <a:cxnLst/>
            <a:rect l="l" t="t" r="r" b="b"/>
            <a:pathLst>
              <a:path w="1114200" h="321017">
                <a:moveTo>
                  <a:pt x="0" y="321017"/>
                </a:moveTo>
                <a:lnTo>
                  <a:pt x="1114200" y="321017"/>
                </a:lnTo>
                <a:lnTo>
                  <a:pt x="1114200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26350" y="2177360"/>
            <a:ext cx="943401" cy="321017"/>
          </a:xfrm>
          <a:custGeom>
            <a:avLst/>
            <a:gdLst/>
            <a:ahLst/>
            <a:cxnLst/>
            <a:rect l="l" t="t" r="r" b="b"/>
            <a:pathLst>
              <a:path w="943401" h="321017">
                <a:moveTo>
                  <a:pt x="0" y="321017"/>
                </a:moveTo>
                <a:lnTo>
                  <a:pt x="943401" y="321017"/>
                </a:lnTo>
                <a:lnTo>
                  <a:pt x="943401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1583" y="2528422"/>
            <a:ext cx="1531183" cy="321017"/>
          </a:xfrm>
          <a:custGeom>
            <a:avLst/>
            <a:gdLst/>
            <a:ahLst/>
            <a:cxnLst/>
            <a:rect l="l" t="t" r="r" b="b"/>
            <a:pathLst>
              <a:path w="1531183" h="321017">
                <a:moveTo>
                  <a:pt x="1531183" y="0"/>
                </a:moveTo>
                <a:lnTo>
                  <a:pt x="6828" y="0"/>
                </a:lnTo>
                <a:lnTo>
                  <a:pt x="6828" y="321017"/>
                </a:lnTo>
                <a:lnTo>
                  <a:pt x="1531183" y="321017"/>
                </a:lnTo>
                <a:lnTo>
                  <a:pt x="1531183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40262" y="2528422"/>
            <a:ext cx="1134685" cy="321017"/>
          </a:xfrm>
          <a:custGeom>
            <a:avLst/>
            <a:gdLst/>
            <a:ahLst/>
            <a:cxnLst/>
            <a:rect l="l" t="t" r="r" b="b"/>
            <a:pathLst>
              <a:path w="1134685" h="321017">
                <a:moveTo>
                  <a:pt x="0" y="321017"/>
                </a:moveTo>
                <a:lnTo>
                  <a:pt x="1134685" y="321017"/>
                </a:lnTo>
                <a:lnTo>
                  <a:pt x="1134685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02261" y="2528422"/>
            <a:ext cx="1155352" cy="321017"/>
          </a:xfrm>
          <a:custGeom>
            <a:avLst/>
            <a:gdLst/>
            <a:ahLst/>
            <a:cxnLst/>
            <a:rect l="l" t="t" r="r" b="b"/>
            <a:pathLst>
              <a:path w="1155352" h="321017">
                <a:moveTo>
                  <a:pt x="0" y="321017"/>
                </a:moveTo>
                <a:lnTo>
                  <a:pt x="1155352" y="321017"/>
                </a:lnTo>
                <a:lnTo>
                  <a:pt x="1155352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84927" y="2528422"/>
            <a:ext cx="1114200" cy="321017"/>
          </a:xfrm>
          <a:custGeom>
            <a:avLst/>
            <a:gdLst/>
            <a:ahLst/>
            <a:cxnLst/>
            <a:rect l="l" t="t" r="r" b="b"/>
            <a:pathLst>
              <a:path w="1114200" h="321017">
                <a:moveTo>
                  <a:pt x="0" y="321017"/>
                </a:moveTo>
                <a:lnTo>
                  <a:pt x="1114200" y="321017"/>
                </a:lnTo>
                <a:lnTo>
                  <a:pt x="1114200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26350" y="2528422"/>
            <a:ext cx="943401" cy="321017"/>
          </a:xfrm>
          <a:custGeom>
            <a:avLst/>
            <a:gdLst/>
            <a:ahLst/>
            <a:cxnLst/>
            <a:rect l="l" t="t" r="r" b="b"/>
            <a:pathLst>
              <a:path w="943401" h="321017">
                <a:moveTo>
                  <a:pt x="0" y="321017"/>
                </a:moveTo>
                <a:lnTo>
                  <a:pt x="943401" y="321017"/>
                </a:lnTo>
                <a:lnTo>
                  <a:pt x="943401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1583" y="2879187"/>
            <a:ext cx="1531183" cy="321017"/>
          </a:xfrm>
          <a:custGeom>
            <a:avLst/>
            <a:gdLst/>
            <a:ahLst/>
            <a:cxnLst/>
            <a:rect l="l" t="t" r="r" b="b"/>
            <a:pathLst>
              <a:path w="1531183" h="321017">
                <a:moveTo>
                  <a:pt x="1531183" y="0"/>
                </a:moveTo>
                <a:lnTo>
                  <a:pt x="6828" y="0"/>
                </a:lnTo>
                <a:lnTo>
                  <a:pt x="6828" y="321017"/>
                </a:lnTo>
                <a:lnTo>
                  <a:pt x="1531183" y="321017"/>
                </a:lnTo>
                <a:lnTo>
                  <a:pt x="1531183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40262" y="2879187"/>
            <a:ext cx="1134685" cy="321017"/>
          </a:xfrm>
          <a:custGeom>
            <a:avLst/>
            <a:gdLst/>
            <a:ahLst/>
            <a:cxnLst/>
            <a:rect l="l" t="t" r="r" b="b"/>
            <a:pathLst>
              <a:path w="1134685" h="321017">
                <a:moveTo>
                  <a:pt x="0" y="321017"/>
                </a:moveTo>
                <a:lnTo>
                  <a:pt x="1134685" y="321017"/>
                </a:lnTo>
                <a:lnTo>
                  <a:pt x="1134685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02261" y="2879187"/>
            <a:ext cx="1155352" cy="321017"/>
          </a:xfrm>
          <a:custGeom>
            <a:avLst/>
            <a:gdLst/>
            <a:ahLst/>
            <a:cxnLst/>
            <a:rect l="l" t="t" r="r" b="b"/>
            <a:pathLst>
              <a:path w="1155352" h="321017">
                <a:moveTo>
                  <a:pt x="0" y="321017"/>
                </a:moveTo>
                <a:lnTo>
                  <a:pt x="1155352" y="321017"/>
                </a:lnTo>
                <a:lnTo>
                  <a:pt x="1155352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84927" y="2879187"/>
            <a:ext cx="1114200" cy="321017"/>
          </a:xfrm>
          <a:custGeom>
            <a:avLst/>
            <a:gdLst/>
            <a:ahLst/>
            <a:cxnLst/>
            <a:rect l="l" t="t" r="r" b="b"/>
            <a:pathLst>
              <a:path w="1114200" h="321017">
                <a:moveTo>
                  <a:pt x="0" y="321017"/>
                </a:moveTo>
                <a:lnTo>
                  <a:pt x="1114200" y="321017"/>
                </a:lnTo>
                <a:lnTo>
                  <a:pt x="1114200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526350" y="2879187"/>
            <a:ext cx="943401" cy="321017"/>
          </a:xfrm>
          <a:custGeom>
            <a:avLst/>
            <a:gdLst/>
            <a:ahLst/>
            <a:cxnLst/>
            <a:rect l="l" t="t" r="r" b="b"/>
            <a:pathLst>
              <a:path w="943401" h="321017">
                <a:moveTo>
                  <a:pt x="0" y="321017"/>
                </a:moveTo>
                <a:lnTo>
                  <a:pt x="943401" y="321017"/>
                </a:lnTo>
                <a:lnTo>
                  <a:pt x="943401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1583" y="3229951"/>
            <a:ext cx="1531183" cy="321017"/>
          </a:xfrm>
          <a:custGeom>
            <a:avLst/>
            <a:gdLst/>
            <a:ahLst/>
            <a:cxnLst/>
            <a:rect l="l" t="t" r="r" b="b"/>
            <a:pathLst>
              <a:path w="1531183" h="321017">
                <a:moveTo>
                  <a:pt x="1531183" y="0"/>
                </a:moveTo>
                <a:lnTo>
                  <a:pt x="6828" y="0"/>
                </a:lnTo>
                <a:lnTo>
                  <a:pt x="6828" y="321017"/>
                </a:lnTo>
                <a:lnTo>
                  <a:pt x="1531183" y="321017"/>
                </a:lnTo>
                <a:lnTo>
                  <a:pt x="1531183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040262" y="3229951"/>
            <a:ext cx="1134685" cy="321017"/>
          </a:xfrm>
          <a:custGeom>
            <a:avLst/>
            <a:gdLst/>
            <a:ahLst/>
            <a:cxnLst/>
            <a:rect l="l" t="t" r="r" b="b"/>
            <a:pathLst>
              <a:path w="1134685" h="321017">
                <a:moveTo>
                  <a:pt x="0" y="321017"/>
                </a:moveTo>
                <a:lnTo>
                  <a:pt x="1134685" y="321017"/>
                </a:lnTo>
                <a:lnTo>
                  <a:pt x="1134685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02261" y="3229951"/>
            <a:ext cx="1155352" cy="321017"/>
          </a:xfrm>
          <a:custGeom>
            <a:avLst/>
            <a:gdLst/>
            <a:ahLst/>
            <a:cxnLst/>
            <a:rect l="l" t="t" r="r" b="b"/>
            <a:pathLst>
              <a:path w="1155352" h="321017">
                <a:moveTo>
                  <a:pt x="0" y="321017"/>
                </a:moveTo>
                <a:lnTo>
                  <a:pt x="1155352" y="321017"/>
                </a:lnTo>
                <a:lnTo>
                  <a:pt x="1155352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84927" y="3229951"/>
            <a:ext cx="1114200" cy="321017"/>
          </a:xfrm>
          <a:custGeom>
            <a:avLst/>
            <a:gdLst/>
            <a:ahLst/>
            <a:cxnLst/>
            <a:rect l="l" t="t" r="r" b="b"/>
            <a:pathLst>
              <a:path w="1114200" h="321017">
                <a:moveTo>
                  <a:pt x="0" y="321017"/>
                </a:moveTo>
                <a:lnTo>
                  <a:pt x="1114200" y="321017"/>
                </a:lnTo>
                <a:lnTo>
                  <a:pt x="1114200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526350" y="3229951"/>
            <a:ext cx="943401" cy="321017"/>
          </a:xfrm>
          <a:custGeom>
            <a:avLst/>
            <a:gdLst/>
            <a:ahLst/>
            <a:cxnLst/>
            <a:rect l="l" t="t" r="r" b="b"/>
            <a:pathLst>
              <a:path w="943401" h="321017">
                <a:moveTo>
                  <a:pt x="0" y="321017"/>
                </a:moveTo>
                <a:lnTo>
                  <a:pt x="943401" y="321017"/>
                </a:lnTo>
                <a:lnTo>
                  <a:pt x="943401" y="0"/>
                </a:lnTo>
                <a:lnTo>
                  <a:pt x="0" y="0"/>
                </a:lnTo>
                <a:lnTo>
                  <a:pt x="0" y="321017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04316" y="3649979"/>
            <a:ext cx="4706112" cy="21518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26948" y="5855208"/>
            <a:ext cx="5276088" cy="24109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62064" marR="518478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63674" y="779618"/>
            <a:ext cx="291164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DIR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IÓN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 NA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TU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Z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ION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9318" y="1132297"/>
            <a:ext cx="5941942" cy="338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N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IZ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OTORG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ME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,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 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ÉN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RO</a:t>
            </a:r>
            <a:endParaRPr sz="1100">
              <a:latin typeface="Verdana"/>
              <a:cs typeface="Verdana"/>
            </a:endParaRPr>
          </a:p>
          <a:p>
            <a:pPr marL="1864614" marR="1871898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MBRE</a:t>
            </a:r>
            <a:r>
              <a:rPr sz="1100" b="1" spc="-5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1868" y="8376217"/>
            <a:ext cx="561435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0" dirty="0" smtClean="0">
                <a:latin typeface="Verdana"/>
                <a:cs typeface="Verdana"/>
              </a:rPr>
              <a:t>D</a:t>
            </a:r>
            <a:r>
              <a:rPr sz="1000" spc="4" dirty="0" smtClean="0">
                <a:latin typeface="Verdana"/>
                <a:cs typeface="Verdana"/>
              </a:rPr>
              <a:t>u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19" dirty="0" smtClean="0">
                <a:latin typeface="Verdana"/>
                <a:cs typeface="Verdana"/>
              </a:rPr>
              <a:t>n</a:t>
            </a:r>
            <a:r>
              <a:rPr sz="1000" spc="14" dirty="0" smtClean="0">
                <a:latin typeface="Verdana"/>
                <a:cs typeface="Verdana"/>
              </a:rPr>
              <a:t>t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07668" y="8376217"/>
            <a:ext cx="153009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-4" dirty="0" smtClean="0">
                <a:latin typeface="Verdana"/>
                <a:cs typeface="Verdana"/>
              </a:rPr>
              <a:t>el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86560" y="8376217"/>
            <a:ext cx="62974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4" dirty="0" smtClean="0">
                <a:latin typeface="Verdana"/>
                <a:cs typeface="Verdana"/>
              </a:rPr>
              <a:t>t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me</a:t>
            </a:r>
            <a:r>
              <a:rPr sz="1000" spc="4" dirty="0" smtClean="0">
                <a:latin typeface="Verdana"/>
                <a:cs typeface="Verdana"/>
              </a:rPr>
              <a:t>str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41194" y="8376217"/>
            <a:ext cx="1211750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4" dirty="0" smtClean="0">
                <a:latin typeface="Verdana"/>
                <a:cs typeface="Verdana"/>
              </a:rPr>
              <a:t>o</a:t>
            </a:r>
            <a:r>
              <a:rPr sz="1000" spc="0" dirty="0" smtClean="0">
                <a:latin typeface="Verdana"/>
                <a:cs typeface="Verdana"/>
              </a:rPr>
              <a:t>ct</a:t>
            </a:r>
            <a:r>
              <a:rPr sz="1000" spc="4" dirty="0" smtClean="0">
                <a:latin typeface="Verdana"/>
                <a:cs typeface="Verdana"/>
              </a:rPr>
              <a:t>u</a:t>
            </a:r>
            <a:r>
              <a:rPr sz="1000" spc="14" dirty="0" smtClean="0">
                <a:latin typeface="Verdana"/>
                <a:cs typeface="Verdana"/>
              </a:rPr>
              <a:t>b</a:t>
            </a:r>
            <a:r>
              <a:rPr sz="1000" spc="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r>
              <a:rPr sz="1000" spc="4" dirty="0" smtClean="0">
                <a:latin typeface="Verdana"/>
                <a:cs typeface="Verdana"/>
              </a:rPr>
              <a:t>-d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c</a:t>
            </a:r>
            <a:r>
              <a:rPr sz="1000" spc="9" dirty="0" smtClean="0">
                <a:latin typeface="Verdana"/>
                <a:cs typeface="Verdana"/>
              </a:rPr>
              <a:t>i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m</a:t>
            </a:r>
            <a:r>
              <a:rPr sz="1000" spc="4" dirty="0" smtClean="0">
                <a:latin typeface="Verdana"/>
                <a:cs typeface="Verdana"/>
              </a:rPr>
              <a:t>br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78123" y="8376217"/>
            <a:ext cx="199422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4" dirty="0" smtClean="0">
                <a:latin typeface="Verdana"/>
                <a:cs typeface="Verdana"/>
              </a:rPr>
              <a:t>de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99687" y="8376217"/>
            <a:ext cx="414999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0" dirty="0" smtClean="0">
                <a:latin typeface="Verdana"/>
                <a:cs typeface="Verdana"/>
              </a:rPr>
              <a:t>2</a:t>
            </a:r>
            <a:r>
              <a:rPr sz="1000" spc="14" dirty="0" smtClean="0">
                <a:latin typeface="Verdana"/>
                <a:cs typeface="Verdana"/>
              </a:rPr>
              <a:t>0</a:t>
            </a:r>
            <a:r>
              <a:rPr sz="1000" spc="0" dirty="0" smtClean="0">
                <a:latin typeface="Verdana"/>
                <a:cs typeface="Verdana"/>
              </a:rPr>
              <a:t>2</a:t>
            </a:r>
            <a:r>
              <a:rPr sz="1000" spc="4" dirty="0" smtClean="0">
                <a:latin typeface="Verdana"/>
                <a:cs typeface="Verdana"/>
              </a:rPr>
              <a:t>1</a:t>
            </a:r>
            <a:r>
              <a:rPr sz="1000" spc="0" dirty="0" smtClean="0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39437" y="8376217"/>
            <a:ext cx="18793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9" dirty="0" smtClean="0">
                <a:latin typeface="Verdana"/>
                <a:cs typeface="Verdana"/>
              </a:rPr>
              <a:t>se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48809" y="8376217"/>
            <a:ext cx="747139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4" dirty="0" smtClean="0">
                <a:latin typeface="Verdana"/>
                <a:cs typeface="Verdana"/>
              </a:rPr>
              <a:t>r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4" dirty="0" smtClean="0">
                <a:latin typeface="Verdana"/>
                <a:cs typeface="Verdana"/>
              </a:rPr>
              <a:t>g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s</a:t>
            </a:r>
            <a:r>
              <a:rPr sz="1000" spc="9" dirty="0" smtClean="0">
                <a:latin typeface="Verdana"/>
                <a:cs typeface="Verdana"/>
              </a:rPr>
              <a:t>t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9" dirty="0" smtClean="0">
                <a:latin typeface="Verdana"/>
                <a:cs typeface="Verdana"/>
              </a:rPr>
              <a:t>r</a:t>
            </a:r>
            <a:r>
              <a:rPr sz="1000" spc="-4" dirty="0" smtClean="0">
                <a:latin typeface="Verdana"/>
                <a:cs typeface="Verdana"/>
              </a:rPr>
              <a:t>o</a:t>
            </a:r>
            <a:r>
              <a:rPr sz="1000" spc="0" dirty="0" smtClean="0">
                <a:latin typeface="Verdana"/>
                <a:cs typeface="Verdana"/>
              </a:rPr>
              <a:t>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20918" y="8376217"/>
            <a:ext cx="20585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4" dirty="0" smtClean="0">
                <a:latin typeface="Verdana"/>
                <a:cs typeface="Verdana"/>
              </a:rPr>
              <a:t>27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1868" y="8528617"/>
            <a:ext cx="5308506" cy="5326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4" dirty="0" smtClean="0">
                <a:latin typeface="Verdana"/>
                <a:cs typeface="Verdana"/>
              </a:rPr>
              <a:t>n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4" dirty="0" smtClean="0">
                <a:latin typeface="Verdana"/>
                <a:cs typeface="Verdana"/>
              </a:rPr>
              <a:t>tu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14" dirty="0" smtClean="0">
                <a:latin typeface="Verdana"/>
                <a:cs typeface="Verdana"/>
              </a:rPr>
              <a:t>li</a:t>
            </a:r>
            <a:r>
              <a:rPr sz="1000" spc="4" dirty="0" smtClean="0">
                <a:latin typeface="Verdana"/>
                <a:cs typeface="Verdana"/>
              </a:rPr>
              <a:t>z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-14" dirty="0" smtClean="0">
                <a:latin typeface="Verdana"/>
                <a:cs typeface="Verdana"/>
              </a:rPr>
              <a:t>c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-4" dirty="0" smtClean="0">
                <a:latin typeface="Verdana"/>
                <a:cs typeface="Verdana"/>
              </a:rPr>
              <a:t>o</a:t>
            </a:r>
            <a:r>
              <a:rPr sz="1000" spc="4" dirty="0" smtClean="0">
                <a:latin typeface="Verdana"/>
                <a:cs typeface="Verdana"/>
              </a:rPr>
              <a:t>ne</a:t>
            </a:r>
            <a:r>
              <a:rPr sz="1000" spc="0" dirty="0" smtClean="0">
                <a:latin typeface="Verdana"/>
                <a:cs typeface="Verdana"/>
              </a:rPr>
              <a:t>s </a:t>
            </a:r>
            <a:r>
              <a:rPr sz="1000" spc="100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o</a:t>
            </a:r>
            <a:r>
              <a:rPr sz="1000" spc="14" dirty="0" smtClean="0">
                <a:latin typeface="Verdana"/>
                <a:cs typeface="Verdana"/>
              </a:rPr>
              <a:t>t</a:t>
            </a:r>
            <a:r>
              <a:rPr sz="1000" spc="-4" dirty="0" smtClean="0">
                <a:latin typeface="Verdana"/>
                <a:cs typeface="Verdana"/>
              </a:rPr>
              <a:t>or</a:t>
            </a:r>
            <a:r>
              <a:rPr sz="1000" spc="14" dirty="0" smtClean="0">
                <a:latin typeface="Verdana"/>
                <a:cs typeface="Verdana"/>
              </a:rPr>
              <a:t>g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4" dirty="0" smtClean="0">
                <a:latin typeface="Verdana"/>
                <a:cs typeface="Verdana"/>
              </a:rPr>
              <a:t>d</a:t>
            </a:r>
            <a:r>
              <a:rPr sz="1000" spc="0" dirty="0" smtClean="0">
                <a:latin typeface="Verdana"/>
                <a:cs typeface="Verdana"/>
              </a:rPr>
              <a:t>as, </a:t>
            </a:r>
            <a:r>
              <a:rPr sz="1000" spc="111" dirty="0" smtClean="0">
                <a:latin typeface="Verdana"/>
                <a:cs typeface="Verdana"/>
              </a:rPr>
              <a:t> </a:t>
            </a:r>
            <a:r>
              <a:rPr sz="1000" spc="14" dirty="0" smtClean="0">
                <a:latin typeface="Verdana"/>
                <a:cs typeface="Verdana"/>
              </a:rPr>
              <a:t>d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l </a:t>
            </a:r>
            <a:r>
              <a:rPr sz="1000" spc="161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tot</a:t>
            </a:r>
            <a:r>
              <a:rPr sz="1000" spc="0" dirty="0" smtClean="0">
                <a:latin typeface="Verdana"/>
                <a:cs typeface="Verdana"/>
              </a:rPr>
              <a:t>al </a:t>
            </a:r>
            <a:r>
              <a:rPr sz="1000" spc="163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d</a:t>
            </a:r>
            <a:r>
              <a:rPr sz="1000" spc="0" dirty="0" smtClean="0">
                <a:latin typeface="Verdana"/>
                <a:cs typeface="Verdana"/>
              </a:rPr>
              <a:t>e </a:t>
            </a:r>
            <a:r>
              <a:rPr sz="1000" spc="157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xt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4" dirty="0" smtClean="0">
                <a:latin typeface="Verdana"/>
                <a:cs typeface="Verdana"/>
              </a:rPr>
              <a:t>n</a:t>
            </a:r>
            <a:r>
              <a:rPr sz="1000" spc="14" dirty="0" smtClean="0">
                <a:latin typeface="Verdana"/>
                <a:cs typeface="Verdana"/>
              </a:rPr>
              <a:t>j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4" dirty="0" smtClean="0">
                <a:latin typeface="Verdana"/>
                <a:cs typeface="Verdana"/>
              </a:rPr>
              <a:t>ro</a:t>
            </a:r>
            <a:r>
              <a:rPr sz="1000" spc="0" dirty="0" smtClean="0">
                <a:latin typeface="Verdana"/>
                <a:cs typeface="Verdana"/>
              </a:rPr>
              <a:t>s </a:t>
            </a:r>
            <a:r>
              <a:rPr sz="1000" spc="107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j</a:t>
            </a:r>
            <a:r>
              <a:rPr sz="1000" spc="19" dirty="0" smtClean="0">
                <a:latin typeface="Verdana"/>
                <a:cs typeface="Verdana"/>
              </a:rPr>
              <a:t>u</a:t>
            </a:r>
            <a:r>
              <a:rPr sz="1000" spc="0" dirty="0" smtClean="0">
                <a:latin typeface="Verdana"/>
                <a:cs typeface="Verdana"/>
              </a:rPr>
              <a:t>ra</a:t>
            </a:r>
            <a:r>
              <a:rPr sz="1000" spc="19" dirty="0" smtClean="0">
                <a:latin typeface="Verdana"/>
                <a:cs typeface="Verdana"/>
              </a:rPr>
              <a:t>m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19" dirty="0" smtClean="0">
                <a:latin typeface="Verdana"/>
                <a:cs typeface="Verdana"/>
              </a:rPr>
              <a:t>n</a:t>
            </a:r>
            <a:r>
              <a:rPr sz="1000" spc="4" dirty="0" smtClean="0">
                <a:latin typeface="Verdana"/>
                <a:cs typeface="Verdana"/>
              </a:rPr>
              <a:t>ta</a:t>
            </a:r>
            <a:r>
              <a:rPr sz="1000" spc="14" dirty="0" smtClean="0">
                <a:latin typeface="Verdana"/>
                <a:cs typeface="Verdana"/>
              </a:rPr>
              <a:t>d</a:t>
            </a:r>
            <a:r>
              <a:rPr sz="1000" spc="9" dirty="0" smtClean="0">
                <a:latin typeface="Verdana"/>
                <a:cs typeface="Verdana"/>
              </a:rPr>
              <a:t>o</a:t>
            </a:r>
            <a:r>
              <a:rPr sz="1000" spc="0" dirty="0" smtClean="0">
                <a:latin typeface="Verdana"/>
                <a:cs typeface="Verdana"/>
              </a:rPr>
              <a:t>s </a:t>
            </a:r>
            <a:r>
              <a:rPr sz="1000" spc="85" dirty="0" smtClean="0">
                <a:latin typeface="Verdana"/>
                <a:cs typeface="Verdana"/>
              </a:rPr>
              <a:t> 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l </a:t>
            </a:r>
            <a:r>
              <a:rPr sz="1000" spc="167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56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  <a:p>
            <a:pPr marL="12700" marR="18973">
              <a:lnSpc>
                <a:spcPts val="1200"/>
              </a:lnSpc>
              <a:spcBef>
                <a:spcPts val="3"/>
              </a:spcBef>
            </a:pPr>
            <a:r>
              <a:rPr sz="1500" spc="0" baseline="-2742" dirty="0" smtClean="0">
                <a:latin typeface="Verdana"/>
                <a:cs typeface="Verdana"/>
              </a:rPr>
              <a:t>c</a:t>
            </a:r>
            <a:r>
              <a:rPr sz="1500" spc="-9" baseline="-2742" dirty="0" smtClean="0">
                <a:latin typeface="Verdana"/>
                <a:cs typeface="Verdana"/>
              </a:rPr>
              <a:t>o</a:t>
            </a:r>
            <a:r>
              <a:rPr sz="1500" spc="-4" baseline="-2742" dirty="0" smtClean="0">
                <a:latin typeface="Verdana"/>
                <a:cs typeface="Verdana"/>
              </a:rPr>
              <a:t>rre</a:t>
            </a:r>
            <a:r>
              <a:rPr sz="1500" spc="0" baseline="-2742" dirty="0" smtClean="0">
                <a:latin typeface="Verdana"/>
                <a:cs typeface="Verdana"/>
              </a:rPr>
              <a:t>sp</a:t>
            </a:r>
            <a:r>
              <a:rPr sz="1500" spc="4" baseline="-2742" dirty="0" smtClean="0">
                <a:latin typeface="Verdana"/>
                <a:cs typeface="Verdana"/>
              </a:rPr>
              <a:t>on</a:t>
            </a:r>
            <a:r>
              <a:rPr sz="1500" spc="14" baseline="-2742" dirty="0" smtClean="0">
                <a:latin typeface="Verdana"/>
                <a:cs typeface="Verdana"/>
              </a:rPr>
              <a:t>d</a:t>
            </a:r>
            <a:r>
              <a:rPr sz="1500" spc="0" baseline="-2742" dirty="0" smtClean="0">
                <a:latin typeface="Verdana"/>
                <a:cs typeface="Verdana"/>
              </a:rPr>
              <a:t>e</a:t>
            </a:r>
            <a:r>
              <a:rPr sz="1500" spc="-6" baseline="-2742" dirty="0" smtClean="0">
                <a:latin typeface="Verdana"/>
                <a:cs typeface="Verdana"/>
              </a:rPr>
              <a:t> </a:t>
            </a:r>
            <a:r>
              <a:rPr sz="1500" spc="0" baseline="-2742" dirty="0" smtClean="0">
                <a:latin typeface="Verdana"/>
                <a:cs typeface="Verdana"/>
              </a:rPr>
              <a:t>al</a:t>
            </a:r>
            <a:r>
              <a:rPr sz="1500" spc="-8" baseline="-2742" dirty="0" smtClean="0">
                <a:latin typeface="Verdana"/>
                <a:cs typeface="Verdana"/>
              </a:rPr>
              <a:t> </a:t>
            </a:r>
            <a:r>
              <a:rPr sz="1500" spc="4" baseline="-2742" dirty="0" smtClean="0">
                <a:latin typeface="Verdana"/>
                <a:cs typeface="Verdana"/>
              </a:rPr>
              <a:t>g</a:t>
            </a:r>
            <a:r>
              <a:rPr sz="1500" spc="-4" baseline="-2742" dirty="0" smtClean="0">
                <a:latin typeface="Verdana"/>
                <a:cs typeface="Verdana"/>
              </a:rPr>
              <a:t>é</a:t>
            </a:r>
            <a:r>
              <a:rPr sz="1500" spc="4" baseline="-2742" dirty="0" smtClean="0">
                <a:latin typeface="Verdana"/>
                <a:cs typeface="Verdana"/>
              </a:rPr>
              <a:t>n</a:t>
            </a:r>
            <a:r>
              <a:rPr sz="1500" spc="-4" baseline="-2742" dirty="0" smtClean="0">
                <a:latin typeface="Verdana"/>
                <a:cs typeface="Verdana"/>
              </a:rPr>
              <a:t>er</a:t>
            </a:r>
            <a:r>
              <a:rPr sz="1500" spc="0" baseline="-2742" dirty="0" smtClean="0">
                <a:latin typeface="Verdana"/>
                <a:cs typeface="Verdana"/>
              </a:rPr>
              <a:t>o</a:t>
            </a:r>
            <a:r>
              <a:rPr sz="1500" spc="10" baseline="-2742" dirty="0" smtClean="0">
                <a:latin typeface="Verdana"/>
                <a:cs typeface="Verdana"/>
              </a:rPr>
              <a:t> </a:t>
            </a:r>
            <a:r>
              <a:rPr sz="1500" spc="0" baseline="-2742" dirty="0" smtClean="0">
                <a:latin typeface="Verdana"/>
                <a:cs typeface="Verdana"/>
              </a:rPr>
              <a:t>m</a:t>
            </a:r>
            <a:r>
              <a:rPr sz="1500" spc="4" baseline="-2742" dirty="0" smtClean="0">
                <a:latin typeface="Verdana"/>
                <a:cs typeface="Verdana"/>
              </a:rPr>
              <a:t>a</a:t>
            </a:r>
            <a:r>
              <a:rPr sz="1500" spc="0" baseline="-2742" dirty="0" smtClean="0">
                <a:latin typeface="Verdana"/>
                <a:cs typeface="Verdana"/>
              </a:rPr>
              <a:t>s</a:t>
            </a:r>
            <a:r>
              <a:rPr sz="1500" spc="-4" baseline="-2742" dirty="0" smtClean="0">
                <a:latin typeface="Verdana"/>
                <a:cs typeface="Verdana"/>
              </a:rPr>
              <a:t>c</a:t>
            </a:r>
            <a:r>
              <a:rPr sz="1500" spc="4" baseline="-2742" dirty="0" smtClean="0">
                <a:latin typeface="Verdana"/>
                <a:cs typeface="Verdana"/>
              </a:rPr>
              <a:t>u</a:t>
            </a:r>
            <a:r>
              <a:rPr sz="1500" spc="14" baseline="-2742" dirty="0" smtClean="0">
                <a:latin typeface="Verdana"/>
                <a:cs typeface="Verdana"/>
              </a:rPr>
              <a:t>li</a:t>
            </a:r>
            <a:r>
              <a:rPr sz="1500" spc="4" baseline="-2742" dirty="0" smtClean="0">
                <a:latin typeface="Verdana"/>
                <a:cs typeface="Verdana"/>
              </a:rPr>
              <a:t>n</a:t>
            </a:r>
            <a:r>
              <a:rPr sz="1500" spc="0" baseline="-2742" dirty="0" smtClean="0">
                <a:latin typeface="Verdana"/>
                <a:cs typeface="Verdana"/>
              </a:rPr>
              <a:t>o</a:t>
            </a:r>
            <a:r>
              <a:rPr sz="1500" spc="-40" baseline="-2742" dirty="0" smtClean="0">
                <a:latin typeface="Verdana"/>
                <a:cs typeface="Verdana"/>
              </a:rPr>
              <a:t> </a:t>
            </a:r>
            <a:r>
              <a:rPr sz="1500" spc="0" baseline="-2742" dirty="0" smtClean="0">
                <a:latin typeface="Verdana"/>
                <a:cs typeface="Verdana"/>
              </a:rPr>
              <a:t>y</a:t>
            </a:r>
            <a:r>
              <a:rPr sz="1500" spc="-10" baseline="-2742" dirty="0" smtClean="0">
                <a:latin typeface="Verdana"/>
                <a:cs typeface="Verdana"/>
              </a:rPr>
              <a:t> </a:t>
            </a:r>
            <a:r>
              <a:rPr sz="1500" spc="4" baseline="-2742" dirty="0" smtClean="0">
                <a:latin typeface="Verdana"/>
                <a:cs typeface="Verdana"/>
              </a:rPr>
              <a:t>u</a:t>
            </a:r>
            <a:r>
              <a:rPr sz="1500" spc="0" baseline="-2742" dirty="0" smtClean="0">
                <a:latin typeface="Verdana"/>
                <a:cs typeface="Verdana"/>
              </a:rPr>
              <a:t>n</a:t>
            </a:r>
            <a:r>
              <a:rPr sz="1500" spc="-12" baseline="-2742" dirty="0" smtClean="0">
                <a:latin typeface="Verdana"/>
                <a:cs typeface="Verdana"/>
              </a:rPr>
              <a:t> </a:t>
            </a:r>
            <a:r>
              <a:rPr sz="1500" spc="4" baseline="-2742" dirty="0" smtClean="0">
                <a:latin typeface="Verdana"/>
                <a:cs typeface="Verdana"/>
              </a:rPr>
              <a:t>44</a:t>
            </a:r>
            <a:r>
              <a:rPr sz="1500" spc="0" baseline="-2742" dirty="0" smtClean="0">
                <a:latin typeface="Verdana"/>
                <a:cs typeface="Verdana"/>
              </a:rPr>
              <a:t>%</a:t>
            </a:r>
            <a:r>
              <a:rPr sz="1500" spc="-18" baseline="-2742" dirty="0" smtClean="0">
                <a:latin typeface="Verdana"/>
                <a:cs typeface="Verdana"/>
              </a:rPr>
              <a:t> </a:t>
            </a:r>
            <a:r>
              <a:rPr sz="1500" spc="0" baseline="-2742" dirty="0" smtClean="0">
                <a:latin typeface="Verdana"/>
                <a:cs typeface="Verdana"/>
              </a:rPr>
              <a:t>al</a:t>
            </a:r>
            <a:r>
              <a:rPr sz="1500" spc="-8" baseline="-2742" dirty="0" smtClean="0">
                <a:latin typeface="Verdana"/>
                <a:cs typeface="Verdana"/>
              </a:rPr>
              <a:t> </a:t>
            </a:r>
            <a:r>
              <a:rPr sz="1500" spc="0" baseline="-2742" dirty="0" smtClean="0">
                <a:latin typeface="Verdana"/>
                <a:cs typeface="Verdana"/>
              </a:rPr>
              <a:t>f</a:t>
            </a:r>
            <a:r>
              <a:rPr sz="1500" spc="-4" baseline="-2742" dirty="0" smtClean="0">
                <a:latin typeface="Verdana"/>
                <a:cs typeface="Verdana"/>
              </a:rPr>
              <a:t>e</a:t>
            </a:r>
            <a:r>
              <a:rPr sz="1500" spc="0" baseline="-2742" dirty="0" smtClean="0">
                <a:latin typeface="Verdana"/>
                <a:cs typeface="Verdana"/>
              </a:rPr>
              <a:t>men</a:t>
            </a:r>
            <a:r>
              <a:rPr sz="1500" spc="14" baseline="-2742" dirty="0" smtClean="0">
                <a:latin typeface="Verdana"/>
                <a:cs typeface="Verdana"/>
              </a:rPr>
              <a:t>i</a:t>
            </a:r>
            <a:r>
              <a:rPr sz="1500" spc="4" baseline="-2742" dirty="0" smtClean="0">
                <a:latin typeface="Verdana"/>
                <a:cs typeface="Verdana"/>
              </a:rPr>
              <a:t>n</a:t>
            </a:r>
            <a:r>
              <a:rPr sz="1500" spc="-4" baseline="-2742" dirty="0" smtClean="0">
                <a:latin typeface="Verdana"/>
                <a:cs typeface="Verdana"/>
              </a:rPr>
              <a:t>o</a:t>
            </a:r>
            <a:r>
              <a:rPr sz="1500" spc="0" baseline="-2742" dirty="0" smtClean="0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665289" marR="563644" algn="ctr">
              <a:lnSpc>
                <a:spcPct val="101277"/>
              </a:lnSpc>
              <a:spcBef>
                <a:spcPts val="639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4" dirty="0" smtClean="0">
                <a:latin typeface="Verdana"/>
                <a:cs typeface="Verdana"/>
              </a:rPr>
              <a:t>46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8412" y="1580242"/>
            <a:ext cx="1524355" cy="582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 marL="607227" marR="618233" algn="ctr">
              <a:lnSpc>
                <a:spcPct val="101277"/>
              </a:lnSpc>
              <a:spcBef>
                <a:spcPts val="1000"/>
              </a:spcBef>
            </a:pPr>
            <a:r>
              <a:rPr sz="950" b="1" spc="-9" dirty="0" smtClean="0">
                <a:latin typeface="Verdana"/>
                <a:cs typeface="Verdana"/>
              </a:rPr>
              <a:t>M</a:t>
            </a:r>
            <a:r>
              <a:rPr sz="950" b="1" spc="0" dirty="0" smtClean="0">
                <a:latin typeface="Verdana"/>
                <a:cs typeface="Verdana"/>
              </a:rPr>
              <a:t>ES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12767" y="1580242"/>
            <a:ext cx="2372160" cy="268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8083" marR="911038" algn="ctr">
              <a:lnSpc>
                <a:spcPct val="101277"/>
              </a:lnSpc>
              <a:spcBef>
                <a:spcPts val="395"/>
              </a:spcBef>
            </a:pPr>
            <a:r>
              <a:rPr sz="950" b="1" dirty="0" smtClean="0">
                <a:latin typeface="Verdana"/>
                <a:cs typeface="Verdana"/>
              </a:rPr>
              <a:t>GÉ</a:t>
            </a:r>
            <a:r>
              <a:rPr sz="950" b="1" spc="-34" dirty="0" smtClean="0">
                <a:latin typeface="Verdana"/>
                <a:cs typeface="Verdana"/>
              </a:rPr>
              <a:t>N</a:t>
            </a:r>
            <a:r>
              <a:rPr sz="950" b="1" spc="0" dirty="0" smtClean="0">
                <a:latin typeface="Verdana"/>
                <a:cs typeface="Verdana"/>
              </a:rPr>
              <a:t>E</a:t>
            </a:r>
            <a:r>
              <a:rPr sz="950" b="1" spc="25" dirty="0" smtClean="0">
                <a:latin typeface="Verdana"/>
                <a:cs typeface="Verdana"/>
              </a:rPr>
              <a:t>R</a:t>
            </a:r>
            <a:r>
              <a:rPr sz="950" b="1" spc="0" dirty="0" smtClean="0">
                <a:latin typeface="Verdana"/>
                <a:cs typeface="Verdana"/>
              </a:rPr>
              <a:t>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84927" y="1580242"/>
            <a:ext cx="1127811" cy="582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 marL="348608">
              <a:lnSpc>
                <a:spcPct val="101277"/>
              </a:lnSpc>
              <a:spcBef>
                <a:spcPts val="1000"/>
              </a:spcBef>
            </a:pPr>
            <a:r>
              <a:rPr sz="950" b="1" spc="54" dirty="0" smtClean="0">
                <a:latin typeface="Verdana"/>
                <a:cs typeface="Verdana"/>
              </a:rPr>
              <a:t>T</a:t>
            </a:r>
            <a:r>
              <a:rPr sz="950" b="1" spc="14" dirty="0" smtClean="0">
                <a:latin typeface="Verdana"/>
                <a:cs typeface="Verdana"/>
              </a:rPr>
              <a:t>O</a:t>
            </a:r>
            <a:r>
              <a:rPr sz="950" b="1" spc="54" dirty="0" smtClean="0">
                <a:latin typeface="Verdana"/>
                <a:cs typeface="Verdana"/>
              </a:rPr>
              <a:t>T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0" dirty="0" smtClean="0">
                <a:latin typeface="Verdana"/>
                <a:cs typeface="Verdana"/>
              </a:rPr>
              <a:t>L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12739" y="1580242"/>
            <a:ext cx="957012" cy="582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 marL="395276" marR="378867" algn="ctr">
              <a:lnSpc>
                <a:spcPct val="101277"/>
              </a:lnSpc>
              <a:spcBef>
                <a:spcPts val="1000"/>
              </a:spcBef>
            </a:pPr>
            <a:r>
              <a:rPr sz="950" b="1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12767" y="1848905"/>
            <a:ext cx="1175837" cy="313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266759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F</a:t>
            </a:r>
            <a:r>
              <a:rPr sz="950" b="1" spc="0" dirty="0" smtClean="0">
                <a:latin typeface="Verdana"/>
                <a:cs typeface="Verdana"/>
              </a:rPr>
              <a:t>E</a:t>
            </a:r>
            <a:r>
              <a:rPr sz="950" b="1" spc="-9" dirty="0" smtClean="0">
                <a:latin typeface="Verdana"/>
                <a:cs typeface="Verdana"/>
              </a:rPr>
              <a:t>M</a:t>
            </a:r>
            <a:r>
              <a:rPr sz="950" b="1" spc="0" dirty="0" smtClean="0">
                <a:latin typeface="Verdana"/>
                <a:cs typeface="Verdana"/>
              </a:rPr>
              <a:t>E</a:t>
            </a:r>
            <a:r>
              <a:rPr sz="950" b="1" spc="-29" dirty="0" smtClean="0">
                <a:latin typeface="Verdana"/>
                <a:cs typeface="Verdana"/>
              </a:rPr>
              <a:t>N</a:t>
            </a:r>
            <a:r>
              <a:rPr sz="950" b="1" spc="-39" dirty="0" smtClean="0">
                <a:latin typeface="Verdana"/>
                <a:cs typeface="Verdana"/>
              </a:rPr>
              <a:t>I</a:t>
            </a:r>
            <a:r>
              <a:rPr sz="950" b="1" spc="-34" dirty="0" smtClean="0">
                <a:latin typeface="Verdana"/>
                <a:cs typeface="Verdana"/>
              </a:rPr>
              <a:t>N</a:t>
            </a:r>
            <a:r>
              <a:rPr sz="950" b="1" spc="0" dirty="0" smtClean="0">
                <a:latin typeface="Verdana"/>
                <a:cs typeface="Verdana"/>
              </a:rPr>
              <a:t>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88605" y="1848905"/>
            <a:ext cx="1196322" cy="313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218688">
              <a:lnSpc>
                <a:spcPct val="101277"/>
              </a:lnSpc>
            </a:pPr>
            <a:r>
              <a:rPr sz="950" b="1" spc="-9" dirty="0" smtClean="0">
                <a:latin typeface="Verdana"/>
                <a:cs typeface="Verdana"/>
              </a:rPr>
              <a:t>M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-19" dirty="0" smtClean="0">
                <a:latin typeface="Verdana"/>
                <a:cs typeface="Verdana"/>
              </a:rPr>
              <a:t>S</a:t>
            </a:r>
            <a:r>
              <a:rPr sz="950" b="1" spc="19" dirty="0" smtClean="0">
                <a:latin typeface="Verdana"/>
                <a:cs typeface="Verdana"/>
              </a:rPr>
              <a:t>C</a:t>
            </a:r>
            <a:r>
              <a:rPr sz="950" b="1" spc="0" dirty="0" smtClean="0">
                <a:latin typeface="Verdana"/>
                <a:cs typeface="Verdana"/>
              </a:rPr>
              <a:t>U</a:t>
            </a:r>
            <a:r>
              <a:rPr sz="950" b="1" spc="-14" dirty="0" smtClean="0">
                <a:latin typeface="Verdana"/>
                <a:cs typeface="Verdana"/>
              </a:rPr>
              <a:t>L</a:t>
            </a:r>
            <a:r>
              <a:rPr sz="950" b="1" spc="-39" dirty="0" smtClean="0">
                <a:latin typeface="Verdana"/>
                <a:cs typeface="Verdana"/>
              </a:rPr>
              <a:t>I</a:t>
            </a:r>
            <a:r>
              <a:rPr sz="950" b="1" spc="-34" dirty="0" smtClean="0">
                <a:latin typeface="Verdana"/>
                <a:cs typeface="Verdana"/>
              </a:rPr>
              <a:t>N</a:t>
            </a:r>
            <a:r>
              <a:rPr sz="950" b="1" spc="0" dirty="0" smtClean="0">
                <a:latin typeface="Verdana"/>
                <a:cs typeface="Verdana"/>
              </a:rPr>
              <a:t>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8412" y="2162511"/>
            <a:ext cx="1524355" cy="35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20484">
              <a:lnSpc>
                <a:spcPct val="101277"/>
              </a:lnSpc>
            </a:pP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-19" dirty="0" smtClean="0">
                <a:latin typeface="Verdana"/>
                <a:cs typeface="Verdana"/>
              </a:rPr>
              <a:t>c</a:t>
            </a:r>
            <a:r>
              <a:rPr sz="950" spc="34" dirty="0" smtClean="0">
                <a:latin typeface="Verdana"/>
                <a:cs typeface="Verdana"/>
              </a:rPr>
              <a:t>t</a:t>
            </a:r>
            <a:r>
              <a:rPr sz="950" spc="-9" dirty="0" smtClean="0">
                <a:latin typeface="Verdana"/>
                <a:cs typeface="Verdana"/>
              </a:rPr>
              <a:t>u</a:t>
            </a:r>
            <a:r>
              <a:rPr sz="950" spc="0" dirty="0" smtClean="0">
                <a:latin typeface="Verdana"/>
                <a:cs typeface="Verdana"/>
              </a:rPr>
              <a:t>b</a:t>
            </a:r>
            <a:r>
              <a:rPr sz="950" spc="-44" dirty="0" smtClean="0">
                <a:latin typeface="Verdana"/>
                <a:cs typeface="Verdana"/>
              </a:rPr>
              <a:t>r</a:t>
            </a:r>
            <a:r>
              <a:rPr sz="950" spc="0" dirty="0" smtClean="0">
                <a:latin typeface="Verdana"/>
                <a:cs typeface="Verdana"/>
              </a:rPr>
              <a:t>e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2767" y="2162511"/>
            <a:ext cx="1175837" cy="35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752026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12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88605" y="2162511"/>
            <a:ext cx="1196322" cy="35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758763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15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84927" y="2162511"/>
            <a:ext cx="1127811" cy="35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703954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27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12739" y="2162511"/>
            <a:ext cx="957012" cy="35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44443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100%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412" y="2513400"/>
            <a:ext cx="1524355" cy="350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 marL="20484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N</a:t>
            </a:r>
            <a:r>
              <a:rPr sz="950" spc="9" dirty="0" smtClean="0">
                <a:latin typeface="Verdana"/>
                <a:cs typeface="Verdana"/>
              </a:rPr>
              <a:t>o</a:t>
            </a:r>
            <a:r>
              <a:rPr sz="950" spc="-25" dirty="0" smtClean="0">
                <a:latin typeface="Verdana"/>
                <a:cs typeface="Verdana"/>
              </a:rPr>
              <a:t>v</a:t>
            </a:r>
            <a:r>
              <a:rPr sz="950" spc="29" dirty="0" smtClean="0">
                <a:latin typeface="Verdana"/>
                <a:cs typeface="Verdana"/>
              </a:rPr>
              <a:t>i</a:t>
            </a:r>
            <a:r>
              <a:rPr sz="950" spc="19" dirty="0" smtClean="0">
                <a:latin typeface="Verdana"/>
                <a:cs typeface="Verdana"/>
              </a:rPr>
              <a:t>e</a:t>
            </a:r>
            <a:r>
              <a:rPr sz="950" spc="-29" dirty="0" smtClean="0">
                <a:latin typeface="Verdana"/>
                <a:cs typeface="Verdana"/>
              </a:rPr>
              <a:t>m</a:t>
            </a:r>
            <a:r>
              <a:rPr sz="950" spc="0" dirty="0" smtClean="0">
                <a:latin typeface="Verdana"/>
                <a:cs typeface="Verdana"/>
              </a:rPr>
              <a:t>b</a:t>
            </a:r>
            <a:r>
              <a:rPr sz="950" spc="-44" dirty="0" smtClean="0">
                <a:latin typeface="Verdana"/>
                <a:cs typeface="Verdana"/>
              </a:rPr>
              <a:t>r</a:t>
            </a:r>
            <a:r>
              <a:rPr sz="950" spc="0" dirty="0" smtClean="0">
                <a:latin typeface="Verdana"/>
                <a:cs typeface="Verdana"/>
              </a:rPr>
              <a:t>e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12767" y="2513400"/>
            <a:ext cx="1175837" cy="350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 marR="285872" algn="r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0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88605" y="2513400"/>
            <a:ext cx="1196322" cy="350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 marR="299529" algn="r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0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84927" y="2513400"/>
            <a:ext cx="1127811" cy="350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 marR="285554" algn="r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0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2739" y="2513400"/>
            <a:ext cx="957012" cy="350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 marL="581090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0%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412" y="2864313"/>
            <a:ext cx="1524355" cy="350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20485">
              <a:lnSpc>
                <a:spcPct val="101277"/>
              </a:lnSpc>
            </a:pPr>
            <a:r>
              <a:rPr sz="950" spc="-19" dirty="0" smtClean="0">
                <a:latin typeface="Verdana"/>
                <a:cs typeface="Verdana"/>
              </a:rPr>
              <a:t>D</a:t>
            </a:r>
            <a:r>
              <a:rPr sz="950" spc="29" dirty="0" smtClean="0">
                <a:latin typeface="Verdana"/>
                <a:cs typeface="Verdana"/>
              </a:rPr>
              <a:t>i</a:t>
            </a:r>
            <a:r>
              <a:rPr sz="950" spc="-19" dirty="0" smtClean="0">
                <a:latin typeface="Verdana"/>
                <a:cs typeface="Verdana"/>
              </a:rPr>
              <a:t>c</a:t>
            </a:r>
            <a:r>
              <a:rPr sz="950" spc="29" dirty="0" smtClean="0">
                <a:latin typeface="Verdana"/>
                <a:cs typeface="Verdana"/>
              </a:rPr>
              <a:t>i</a:t>
            </a:r>
            <a:r>
              <a:rPr sz="950" spc="19" dirty="0" smtClean="0">
                <a:latin typeface="Verdana"/>
                <a:cs typeface="Verdana"/>
              </a:rPr>
              <a:t>e</a:t>
            </a:r>
            <a:r>
              <a:rPr sz="950" spc="-29" dirty="0" smtClean="0">
                <a:latin typeface="Verdana"/>
                <a:cs typeface="Verdana"/>
              </a:rPr>
              <a:t>m</a:t>
            </a:r>
            <a:r>
              <a:rPr sz="950" spc="0" dirty="0" smtClean="0">
                <a:latin typeface="Verdana"/>
                <a:cs typeface="Verdana"/>
              </a:rPr>
              <a:t>b</a:t>
            </a:r>
            <a:r>
              <a:rPr sz="950" spc="-44" dirty="0" smtClean="0">
                <a:latin typeface="Verdana"/>
                <a:cs typeface="Verdana"/>
              </a:rPr>
              <a:t>r</a:t>
            </a:r>
            <a:r>
              <a:rPr sz="950" spc="0" dirty="0" smtClean="0">
                <a:latin typeface="Verdana"/>
                <a:cs typeface="Verdana"/>
              </a:rPr>
              <a:t>e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2767" y="2864313"/>
            <a:ext cx="1175837" cy="350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R="285872" algn="r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0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8605" y="2864313"/>
            <a:ext cx="1196322" cy="350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R="299529" algn="r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0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4927" y="2864313"/>
            <a:ext cx="1127811" cy="350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R="285554" algn="r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0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2739" y="2864313"/>
            <a:ext cx="957012" cy="350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 marL="581090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0%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412" y="3215078"/>
            <a:ext cx="1524355" cy="335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9"/>
              </a:spcBef>
            </a:pPr>
            <a:endParaRPr sz="800"/>
          </a:p>
          <a:p>
            <a:pPr marL="532115" marR="537926" algn="ctr">
              <a:lnSpc>
                <a:spcPct val="101277"/>
              </a:lnSpc>
            </a:pPr>
            <a:r>
              <a:rPr sz="950" b="1" spc="54" dirty="0" smtClean="0">
                <a:latin typeface="Verdana"/>
                <a:cs typeface="Verdana"/>
              </a:rPr>
              <a:t>T</a:t>
            </a:r>
            <a:r>
              <a:rPr sz="950" b="1" spc="14" dirty="0" smtClean="0">
                <a:latin typeface="Verdana"/>
                <a:cs typeface="Verdana"/>
              </a:rPr>
              <a:t>O</a:t>
            </a:r>
            <a:r>
              <a:rPr sz="950" b="1" spc="54" dirty="0" smtClean="0">
                <a:latin typeface="Verdana"/>
                <a:cs typeface="Verdana"/>
              </a:rPr>
              <a:t>T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0" dirty="0" smtClean="0">
                <a:latin typeface="Verdana"/>
                <a:cs typeface="Verdana"/>
              </a:rPr>
              <a:t>L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2767" y="3215078"/>
            <a:ext cx="1175837" cy="335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9"/>
              </a:spcBef>
            </a:pPr>
            <a:endParaRPr sz="800"/>
          </a:p>
          <a:p>
            <a:pPr marL="738278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12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8605" y="3215078"/>
            <a:ext cx="1196322" cy="335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9"/>
              </a:spcBef>
            </a:pPr>
            <a:endParaRPr sz="800"/>
          </a:p>
          <a:p>
            <a:pPr marL="745106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15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4927" y="3215078"/>
            <a:ext cx="1127811" cy="335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9"/>
              </a:spcBef>
            </a:pPr>
            <a:endParaRPr sz="800"/>
          </a:p>
          <a:p>
            <a:pPr marL="690298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27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12739" y="3215078"/>
            <a:ext cx="957012" cy="335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9"/>
              </a:spcBef>
            </a:pPr>
            <a:endParaRPr sz="800"/>
          </a:p>
          <a:p>
            <a:pPr marL="403280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100%</a:t>
            </a:r>
            <a:endParaRPr sz="9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bject 95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27175" y="2147291"/>
            <a:ext cx="2006609" cy="540831"/>
          </a:xfrm>
          <a:custGeom>
            <a:avLst/>
            <a:gdLst/>
            <a:ahLst/>
            <a:cxnLst/>
            <a:rect l="l" t="t" r="r" b="b"/>
            <a:pathLst>
              <a:path w="2006609" h="540831">
                <a:moveTo>
                  <a:pt x="2006609" y="8021"/>
                </a:moveTo>
                <a:lnTo>
                  <a:pt x="8078" y="8021"/>
                </a:lnTo>
                <a:lnTo>
                  <a:pt x="8078" y="540831"/>
                </a:lnTo>
                <a:lnTo>
                  <a:pt x="2006609" y="540831"/>
                </a:lnTo>
                <a:lnTo>
                  <a:pt x="2006609" y="802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66097" y="2147291"/>
            <a:ext cx="1488746" cy="540831"/>
          </a:xfrm>
          <a:custGeom>
            <a:avLst/>
            <a:gdLst/>
            <a:ahLst/>
            <a:cxnLst/>
            <a:rect l="l" t="t" r="r" b="b"/>
            <a:pathLst>
              <a:path w="1488746" h="540831">
                <a:moveTo>
                  <a:pt x="1488746" y="8021"/>
                </a:moveTo>
                <a:lnTo>
                  <a:pt x="0" y="8021"/>
                </a:lnTo>
                <a:lnTo>
                  <a:pt x="0" y="540831"/>
                </a:lnTo>
                <a:lnTo>
                  <a:pt x="1488746" y="540831"/>
                </a:lnTo>
                <a:lnTo>
                  <a:pt x="1488746" y="802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87156" y="2147291"/>
            <a:ext cx="1221952" cy="540831"/>
          </a:xfrm>
          <a:custGeom>
            <a:avLst/>
            <a:gdLst/>
            <a:ahLst/>
            <a:cxnLst/>
            <a:rect l="l" t="t" r="r" b="b"/>
            <a:pathLst>
              <a:path w="1221952" h="540831">
                <a:moveTo>
                  <a:pt x="1221952" y="8021"/>
                </a:moveTo>
                <a:lnTo>
                  <a:pt x="0" y="8021"/>
                </a:lnTo>
                <a:lnTo>
                  <a:pt x="0" y="540831"/>
                </a:lnTo>
                <a:lnTo>
                  <a:pt x="1221952" y="540831"/>
                </a:lnTo>
                <a:lnTo>
                  <a:pt x="1221952" y="802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27175" y="2720363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66097" y="2720363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87156" y="2720363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27175" y="3091664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66097" y="3091664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87156" y="3091664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27175" y="3462965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66097" y="3462965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87156" y="3462965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27175" y="3834266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66097" y="3834266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87156" y="3834266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27175" y="4205567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66097" y="4205567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87156" y="4205567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27175" y="4577137"/>
            <a:ext cx="2006609" cy="338792"/>
          </a:xfrm>
          <a:custGeom>
            <a:avLst/>
            <a:gdLst/>
            <a:ahLst/>
            <a:cxnLst/>
            <a:rect l="l" t="t" r="r" b="b"/>
            <a:pathLst>
              <a:path w="2006609" h="338792">
                <a:moveTo>
                  <a:pt x="2006609" y="0"/>
                </a:moveTo>
                <a:lnTo>
                  <a:pt x="8078" y="0"/>
                </a:lnTo>
                <a:lnTo>
                  <a:pt x="8078" y="338792"/>
                </a:lnTo>
                <a:lnTo>
                  <a:pt x="2006609" y="338792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066097" y="4577137"/>
            <a:ext cx="1488746" cy="338792"/>
          </a:xfrm>
          <a:custGeom>
            <a:avLst/>
            <a:gdLst/>
            <a:ahLst/>
            <a:cxnLst/>
            <a:rect l="l" t="t" r="r" b="b"/>
            <a:pathLst>
              <a:path w="1488746" h="338792">
                <a:moveTo>
                  <a:pt x="0" y="338792"/>
                </a:moveTo>
                <a:lnTo>
                  <a:pt x="1488746" y="338792"/>
                </a:lnTo>
                <a:lnTo>
                  <a:pt x="1488746" y="0"/>
                </a:lnTo>
                <a:lnTo>
                  <a:pt x="0" y="0"/>
                </a:lnTo>
                <a:lnTo>
                  <a:pt x="0" y="33879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87156" y="4577137"/>
            <a:ext cx="1221952" cy="338792"/>
          </a:xfrm>
          <a:custGeom>
            <a:avLst/>
            <a:gdLst/>
            <a:ahLst/>
            <a:cxnLst/>
            <a:rect l="l" t="t" r="r" b="b"/>
            <a:pathLst>
              <a:path w="1221952" h="338792">
                <a:moveTo>
                  <a:pt x="0" y="338792"/>
                </a:moveTo>
                <a:lnTo>
                  <a:pt x="1221952" y="338792"/>
                </a:lnTo>
                <a:lnTo>
                  <a:pt x="1221952" y="0"/>
                </a:lnTo>
                <a:lnTo>
                  <a:pt x="0" y="0"/>
                </a:lnTo>
                <a:lnTo>
                  <a:pt x="0" y="33879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27175" y="4948438"/>
            <a:ext cx="2006609" cy="338792"/>
          </a:xfrm>
          <a:custGeom>
            <a:avLst/>
            <a:gdLst/>
            <a:ahLst/>
            <a:cxnLst/>
            <a:rect l="l" t="t" r="r" b="b"/>
            <a:pathLst>
              <a:path w="2006609" h="338792">
                <a:moveTo>
                  <a:pt x="2006609" y="0"/>
                </a:moveTo>
                <a:lnTo>
                  <a:pt x="8078" y="0"/>
                </a:lnTo>
                <a:lnTo>
                  <a:pt x="8078" y="338792"/>
                </a:lnTo>
                <a:lnTo>
                  <a:pt x="2006609" y="338792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66097" y="4948438"/>
            <a:ext cx="1488746" cy="338792"/>
          </a:xfrm>
          <a:custGeom>
            <a:avLst/>
            <a:gdLst/>
            <a:ahLst/>
            <a:cxnLst/>
            <a:rect l="l" t="t" r="r" b="b"/>
            <a:pathLst>
              <a:path w="1488746" h="338792">
                <a:moveTo>
                  <a:pt x="0" y="338792"/>
                </a:moveTo>
                <a:lnTo>
                  <a:pt x="1488746" y="338792"/>
                </a:lnTo>
                <a:lnTo>
                  <a:pt x="1488746" y="0"/>
                </a:lnTo>
                <a:lnTo>
                  <a:pt x="0" y="0"/>
                </a:lnTo>
                <a:lnTo>
                  <a:pt x="0" y="33879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87156" y="4948438"/>
            <a:ext cx="1221952" cy="338792"/>
          </a:xfrm>
          <a:custGeom>
            <a:avLst/>
            <a:gdLst/>
            <a:ahLst/>
            <a:cxnLst/>
            <a:rect l="l" t="t" r="r" b="b"/>
            <a:pathLst>
              <a:path w="1221952" h="338792">
                <a:moveTo>
                  <a:pt x="0" y="338792"/>
                </a:moveTo>
                <a:lnTo>
                  <a:pt x="1221952" y="338792"/>
                </a:lnTo>
                <a:lnTo>
                  <a:pt x="1221952" y="0"/>
                </a:lnTo>
                <a:lnTo>
                  <a:pt x="0" y="0"/>
                </a:lnTo>
                <a:lnTo>
                  <a:pt x="0" y="33879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27175" y="5319685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66097" y="5319685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87156" y="5319685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27175" y="5690986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066097" y="5690986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87156" y="5690986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27175" y="6062287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66097" y="6062287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87156" y="6062287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27175" y="6433599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066097" y="6433599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87156" y="6433599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27175" y="6804900"/>
            <a:ext cx="2006609" cy="339060"/>
          </a:xfrm>
          <a:custGeom>
            <a:avLst/>
            <a:gdLst/>
            <a:ahLst/>
            <a:cxnLst/>
            <a:rect l="l" t="t" r="r" b="b"/>
            <a:pathLst>
              <a:path w="2006609" h="339060">
                <a:moveTo>
                  <a:pt x="2006609" y="0"/>
                </a:moveTo>
                <a:lnTo>
                  <a:pt x="8078" y="0"/>
                </a:lnTo>
                <a:lnTo>
                  <a:pt x="8078" y="339060"/>
                </a:lnTo>
                <a:lnTo>
                  <a:pt x="2006609" y="339060"/>
                </a:lnTo>
                <a:lnTo>
                  <a:pt x="2006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066097" y="6804900"/>
            <a:ext cx="1488746" cy="339060"/>
          </a:xfrm>
          <a:custGeom>
            <a:avLst/>
            <a:gdLst/>
            <a:ahLst/>
            <a:cxnLst/>
            <a:rect l="l" t="t" r="r" b="b"/>
            <a:pathLst>
              <a:path w="1488746" h="339060">
                <a:moveTo>
                  <a:pt x="0" y="339060"/>
                </a:moveTo>
                <a:lnTo>
                  <a:pt x="1488746" y="339060"/>
                </a:lnTo>
                <a:lnTo>
                  <a:pt x="1488746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87156" y="6804900"/>
            <a:ext cx="1221952" cy="339060"/>
          </a:xfrm>
          <a:custGeom>
            <a:avLst/>
            <a:gdLst/>
            <a:ahLst/>
            <a:cxnLst/>
            <a:rect l="l" t="t" r="r" b="b"/>
            <a:pathLst>
              <a:path w="1221952" h="339060">
                <a:moveTo>
                  <a:pt x="0" y="339060"/>
                </a:moveTo>
                <a:lnTo>
                  <a:pt x="1221952" y="339060"/>
                </a:lnTo>
                <a:lnTo>
                  <a:pt x="1221952" y="0"/>
                </a:lnTo>
                <a:lnTo>
                  <a:pt x="0" y="0"/>
                </a:lnTo>
                <a:lnTo>
                  <a:pt x="0" y="33906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27175" y="7176205"/>
            <a:ext cx="2006609" cy="387421"/>
          </a:xfrm>
          <a:custGeom>
            <a:avLst/>
            <a:gdLst/>
            <a:ahLst/>
            <a:cxnLst/>
            <a:rect l="l" t="t" r="r" b="b"/>
            <a:pathLst>
              <a:path w="2006609" h="387421">
                <a:moveTo>
                  <a:pt x="2006609" y="0"/>
                </a:moveTo>
                <a:lnTo>
                  <a:pt x="8078" y="0"/>
                </a:lnTo>
                <a:lnTo>
                  <a:pt x="8078" y="387421"/>
                </a:lnTo>
                <a:lnTo>
                  <a:pt x="2006609" y="387421"/>
                </a:lnTo>
                <a:lnTo>
                  <a:pt x="2006609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066097" y="7176205"/>
            <a:ext cx="1488746" cy="387421"/>
          </a:xfrm>
          <a:custGeom>
            <a:avLst/>
            <a:gdLst/>
            <a:ahLst/>
            <a:cxnLst/>
            <a:rect l="l" t="t" r="r" b="b"/>
            <a:pathLst>
              <a:path w="1488746" h="387421">
                <a:moveTo>
                  <a:pt x="0" y="387421"/>
                </a:moveTo>
                <a:lnTo>
                  <a:pt x="1488746" y="387421"/>
                </a:lnTo>
                <a:lnTo>
                  <a:pt x="1488746" y="0"/>
                </a:lnTo>
                <a:lnTo>
                  <a:pt x="0" y="0"/>
                </a:lnTo>
                <a:lnTo>
                  <a:pt x="0" y="387421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87156" y="7176205"/>
            <a:ext cx="1221952" cy="387421"/>
          </a:xfrm>
          <a:custGeom>
            <a:avLst/>
            <a:gdLst/>
            <a:ahLst/>
            <a:cxnLst/>
            <a:rect l="l" t="t" r="r" b="b"/>
            <a:pathLst>
              <a:path w="1221952" h="387421">
                <a:moveTo>
                  <a:pt x="0" y="387421"/>
                </a:moveTo>
                <a:lnTo>
                  <a:pt x="1221952" y="387421"/>
                </a:lnTo>
                <a:lnTo>
                  <a:pt x="1221952" y="0"/>
                </a:lnTo>
                <a:lnTo>
                  <a:pt x="0" y="0"/>
                </a:lnTo>
                <a:lnTo>
                  <a:pt x="0" y="387421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62064" marR="518478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63674" y="1107278"/>
            <a:ext cx="291164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DIR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IÓN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 NA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TU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Z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ION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4850" y="1459957"/>
            <a:ext cx="5810492" cy="33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N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IZ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OTORG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ÍS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OR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EN</a:t>
            </a:r>
            <a:endParaRPr sz="1100">
              <a:latin typeface="Verdana"/>
              <a:cs typeface="Verdana"/>
            </a:endParaRPr>
          </a:p>
          <a:p>
            <a:pPr marL="1799082" marR="1805979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MBRE</a:t>
            </a:r>
            <a:r>
              <a:rPr sz="1100" b="1" spc="-5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4" dirty="0" smtClean="0">
                <a:latin typeface="Verdana"/>
                <a:cs typeface="Verdana"/>
              </a:rPr>
              <a:t>47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35254" y="2155312"/>
            <a:ext cx="1998530" cy="532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73"/>
              </a:spcBef>
            </a:pPr>
            <a:endParaRPr sz="1400"/>
          </a:p>
          <a:p>
            <a:pPr marL="794845" marR="807844" algn="ctr">
              <a:lnSpc>
                <a:spcPct val="101277"/>
              </a:lnSpc>
            </a:pPr>
            <a:r>
              <a:rPr sz="1000" b="1" spc="14" dirty="0" smtClean="0">
                <a:latin typeface="Verdana"/>
                <a:cs typeface="Verdana"/>
              </a:rPr>
              <a:t>P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-50" dirty="0" smtClean="0">
                <a:latin typeface="Verdana"/>
                <a:cs typeface="Verdana"/>
              </a:rPr>
              <a:t>Í</a:t>
            </a:r>
            <a:r>
              <a:rPr sz="1000" b="1" spc="0" dirty="0" smtClean="0">
                <a:latin typeface="Verdana"/>
                <a:cs typeface="Verdana"/>
              </a:rPr>
              <a:t>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33784" y="2155312"/>
            <a:ext cx="1521059" cy="532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73"/>
              </a:spcBef>
            </a:pPr>
            <a:endParaRPr sz="1400"/>
          </a:p>
          <a:p>
            <a:pPr marL="388289">
              <a:lnSpc>
                <a:spcPct val="101277"/>
              </a:lnSpc>
            </a:pPr>
            <a:r>
              <a:rPr sz="1000" b="1" spc="25" dirty="0" smtClean="0">
                <a:latin typeface="Verdana"/>
                <a:cs typeface="Verdana"/>
              </a:rPr>
              <a:t>C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-34" dirty="0" smtClean="0">
                <a:latin typeface="Verdana"/>
                <a:cs typeface="Verdana"/>
              </a:rPr>
              <a:t>N</a:t>
            </a:r>
            <a:r>
              <a:rPr sz="1000" b="1" spc="69" dirty="0" smtClean="0">
                <a:latin typeface="Verdana"/>
                <a:cs typeface="Verdana"/>
              </a:rPr>
              <a:t>T</a:t>
            </a:r>
            <a:r>
              <a:rPr sz="1000" b="1" spc="-50" dirty="0" smtClean="0">
                <a:latin typeface="Verdana"/>
                <a:cs typeface="Verdana"/>
              </a:rPr>
              <a:t>I</a:t>
            </a:r>
            <a:r>
              <a:rPr sz="1000" b="1" spc="-14" dirty="0" smtClean="0">
                <a:latin typeface="Verdana"/>
                <a:cs typeface="Verdana"/>
              </a:rPr>
              <a:t>D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D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54844" y="2155312"/>
            <a:ext cx="1254265" cy="532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73"/>
              </a:spcBef>
            </a:pPr>
            <a:endParaRPr sz="1400"/>
          </a:p>
          <a:p>
            <a:pPr marL="536183" marR="508551" algn="ctr">
              <a:lnSpc>
                <a:spcPct val="101277"/>
              </a:lnSpc>
            </a:pPr>
            <a:r>
              <a:rPr sz="1000" b="1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35254" y="2688123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4" dirty="0" smtClean="0">
                <a:latin typeface="Verdana"/>
                <a:cs typeface="Verdana"/>
              </a:rPr>
              <a:t>V</a:t>
            </a:r>
            <a:r>
              <a:rPr sz="1000" spc="29" dirty="0" smtClean="0">
                <a:latin typeface="Verdana"/>
                <a:cs typeface="Verdana"/>
              </a:rPr>
              <a:t>e</a:t>
            </a:r>
            <a:r>
              <a:rPr sz="1000" spc="-4" dirty="0" smtClean="0">
                <a:latin typeface="Verdana"/>
                <a:cs typeface="Verdana"/>
              </a:rPr>
              <a:t>n</a:t>
            </a:r>
            <a:r>
              <a:rPr sz="1000" spc="29" dirty="0" smtClean="0">
                <a:latin typeface="Verdana"/>
                <a:cs typeface="Verdana"/>
              </a:rPr>
              <a:t>e</a:t>
            </a:r>
            <a:r>
              <a:rPr sz="1000" spc="34" dirty="0" smtClean="0">
                <a:latin typeface="Verdana"/>
                <a:cs typeface="Verdana"/>
              </a:rPr>
              <a:t>z</a:t>
            </a:r>
            <a:r>
              <a:rPr sz="1000" spc="-4" dirty="0" smtClean="0">
                <a:latin typeface="Verdana"/>
                <a:cs typeface="Verdana"/>
              </a:rPr>
              <a:t>u</a:t>
            </a:r>
            <a:r>
              <a:rPr sz="1000" spc="29" dirty="0" smtClean="0">
                <a:latin typeface="Verdana"/>
                <a:cs typeface="Verdana"/>
              </a:rPr>
              <a:t>e</a:t>
            </a:r>
            <a:r>
              <a:rPr sz="1000" spc="34" dirty="0" smtClean="0">
                <a:latin typeface="Verdana"/>
                <a:cs typeface="Verdana"/>
              </a:rPr>
              <a:t>l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33784" y="2688123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54844" y="2688123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501706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22</a:t>
            </a:r>
            <a:r>
              <a:rPr sz="1000" spc="9" dirty="0" smtClean="0">
                <a:latin typeface="Verdana"/>
                <a:cs typeface="Verdana"/>
              </a:rPr>
              <a:t>.</a:t>
            </a:r>
            <a:r>
              <a:rPr sz="1000" spc="-9" dirty="0" smtClean="0">
                <a:latin typeface="Verdana"/>
                <a:cs typeface="Verdana"/>
              </a:rPr>
              <a:t>2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35254" y="3059424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C</a:t>
            </a:r>
            <a:r>
              <a:rPr sz="1000" spc="-4" dirty="0" smtClean="0">
                <a:latin typeface="Verdana"/>
                <a:cs typeface="Verdana"/>
              </a:rPr>
              <a:t>u</a:t>
            </a:r>
            <a:r>
              <a:rPr sz="1000" spc="0" dirty="0" smtClean="0">
                <a:latin typeface="Verdana"/>
                <a:cs typeface="Verdana"/>
              </a:rPr>
              <a:t>ba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33784" y="3059424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54844" y="3059424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501706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18</a:t>
            </a:r>
            <a:r>
              <a:rPr sz="1000" spc="9" dirty="0" smtClean="0">
                <a:latin typeface="Verdana"/>
                <a:cs typeface="Verdana"/>
              </a:rPr>
              <a:t>.</a:t>
            </a:r>
            <a:r>
              <a:rPr sz="1000" spc="-9" dirty="0" smtClean="0">
                <a:latin typeface="Verdana"/>
                <a:cs typeface="Verdana"/>
              </a:rPr>
              <a:t>5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35254" y="3430725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dirty="0" smtClean="0">
                <a:latin typeface="Verdana"/>
                <a:cs typeface="Verdana"/>
              </a:rPr>
              <a:t>H</a:t>
            </a:r>
            <a:r>
              <a:rPr sz="1000" spc="25" dirty="0" smtClean="0">
                <a:latin typeface="Verdana"/>
                <a:cs typeface="Verdana"/>
              </a:rPr>
              <a:t>a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44" dirty="0" smtClean="0">
                <a:latin typeface="Verdana"/>
                <a:cs typeface="Verdana"/>
              </a:rPr>
              <a:t>t</a:t>
            </a:r>
            <a:r>
              <a:rPr sz="1000" spc="0" dirty="0" smtClean="0">
                <a:latin typeface="Verdana"/>
                <a:cs typeface="Verdana"/>
              </a:rPr>
              <a:t>í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33784" y="3430725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54844" y="3430725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501706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11</a:t>
            </a:r>
            <a:r>
              <a:rPr sz="1000" spc="9" dirty="0" smtClean="0">
                <a:latin typeface="Verdana"/>
                <a:cs typeface="Verdana"/>
              </a:rPr>
              <a:t>.</a:t>
            </a:r>
            <a:r>
              <a:rPr sz="1000" spc="-9" dirty="0" smtClean="0">
                <a:latin typeface="Verdana"/>
                <a:cs typeface="Verdana"/>
              </a:rPr>
              <a:t>1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35254" y="3802026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44" dirty="0" smtClean="0">
                <a:latin typeface="Verdana"/>
                <a:cs typeface="Verdana"/>
              </a:rPr>
              <a:t>t</a:t>
            </a:r>
            <a:r>
              <a:rPr sz="1000" spc="25" dirty="0" smtClean="0">
                <a:latin typeface="Verdana"/>
                <a:cs typeface="Verdana"/>
              </a:rPr>
              <a:t>a</a:t>
            </a:r>
            <a:r>
              <a:rPr sz="1000" spc="34" dirty="0" smtClean="0">
                <a:latin typeface="Verdana"/>
                <a:cs typeface="Verdana"/>
              </a:rPr>
              <a:t>li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33784" y="3802026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2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54844" y="3802026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4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35254" y="4173327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39" dirty="0" smtClean="0">
                <a:latin typeface="Verdana"/>
                <a:cs typeface="Verdana"/>
              </a:rPr>
              <a:t>s</a:t>
            </a:r>
            <a:r>
              <a:rPr sz="1000" spc="44" dirty="0" smtClean="0">
                <a:latin typeface="Verdana"/>
                <a:cs typeface="Verdana"/>
              </a:rPr>
              <a:t>t</a:t>
            </a:r>
            <a:r>
              <a:rPr sz="1000" spc="25" dirty="0" smtClean="0">
                <a:latin typeface="Verdana"/>
                <a:cs typeface="Verdana"/>
              </a:rPr>
              <a:t>a</a:t>
            </a:r>
            <a:r>
              <a:rPr sz="1000" spc="0" dirty="0" smtClean="0">
                <a:latin typeface="Verdana"/>
                <a:cs typeface="Verdana"/>
              </a:rPr>
              <a:t>d</a:t>
            </a:r>
            <a:r>
              <a:rPr sz="1000" spc="19" dirty="0" smtClean="0">
                <a:latin typeface="Verdana"/>
                <a:cs typeface="Verdana"/>
              </a:rPr>
              <a:t>o</a:t>
            </a:r>
            <a:r>
              <a:rPr sz="1000" spc="0" dirty="0" smtClean="0">
                <a:latin typeface="Verdana"/>
                <a:cs typeface="Verdana"/>
              </a:rPr>
              <a:t>s</a:t>
            </a:r>
            <a:r>
              <a:rPr sz="1000" spc="143" dirty="0" smtClean="0">
                <a:latin typeface="Verdana"/>
                <a:cs typeface="Verdana"/>
              </a:rPr>
              <a:t> </a:t>
            </a:r>
            <a:r>
              <a:rPr sz="1000" spc="19" dirty="0" smtClean="0">
                <a:latin typeface="Verdana"/>
                <a:cs typeface="Verdana"/>
              </a:rPr>
              <a:t>U</a:t>
            </a:r>
            <a:r>
              <a:rPr sz="1000" spc="-4" dirty="0" smtClean="0">
                <a:latin typeface="Verdana"/>
                <a:cs typeface="Verdana"/>
              </a:rPr>
              <a:t>n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d</a:t>
            </a:r>
            <a:r>
              <a:rPr sz="1000" spc="19" dirty="0" smtClean="0">
                <a:latin typeface="Verdana"/>
                <a:cs typeface="Verdana"/>
              </a:rPr>
              <a:t>o</a:t>
            </a:r>
            <a:r>
              <a:rPr sz="1000" spc="0" dirty="0" smtClean="0">
                <a:latin typeface="Verdana"/>
                <a:cs typeface="Verdana"/>
              </a:rPr>
              <a:t>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33784" y="4173327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2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54844" y="4173327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4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35254" y="4544628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C</a:t>
            </a:r>
            <a:r>
              <a:rPr sz="1000" spc="19" dirty="0" smtClean="0">
                <a:latin typeface="Verdana"/>
                <a:cs typeface="Verdana"/>
              </a:rPr>
              <a:t>o</a:t>
            </a:r>
            <a:r>
              <a:rPr sz="1000" spc="34" dirty="0" smtClean="0">
                <a:latin typeface="Verdana"/>
                <a:cs typeface="Verdana"/>
              </a:rPr>
              <a:t>l</a:t>
            </a:r>
            <a:r>
              <a:rPr sz="1000" spc="19" dirty="0" smtClean="0">
                <a:latin typeface="Verdana"/>
                <a:cs typeface="Verdana"/>
              </a:rPr>
              <a:t>o</a:t>
            </a:r>
            <a:r>
              <a:rPr sz="1000" spc="-34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39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33784" y="4544628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2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54844" y="4544628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4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5254" y="4915929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19" dirty="0" smtClean="0">
                <a:latin typeface="Verdana"/>
                <a:cs typeface="Verdana"/>
              </a:rPr>
              <a:t>P</a:t>
            </a:r>
            <a:r>
              <a:rPr sz="1000" spc="29" dirty="0" smtClean="0">
                <a:latin typeface="Verdana"/>
                <a:cs typeface="Verdana"/>
              </a:rPr>
              <a:t>e</a:t>
            </a:r>
            <a:r>
              <a:rPr sz="1000" spc="-5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ú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33784" y="4915929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2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54844" y="4915929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4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5254" y="5287230"/>
            <a:ext cx="1998530" cy="3715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-25" dirty="0" smtClean="0">
                <a:latin typeface="Verdana"/>
                <a:cs typeface="Verdana"/>
              </a:rPr>
              <a:t>G</a:t>
            </a:r>
            <a:r>
              <a:rPr sz="1000" spc="-4" dirty="0" smtClean="0">
                <a:latin typeface="Verdana"/>
                <a:cs typeface="Verdana"/>
              </a:rPr>
              <a:t>u</a:t>
            </a:r>
            <a:r>
              <a:rPr sz="1000" spc="25" dirty="0" smtClean="0">
                <a:latin typeface="Verdana"/>
                <a:cs typeface="Verdana"/>
              </a:rPr>
              <a:t>a</a:t>
            </a:r>
            <a:r>
              <a:rPr sz="1000" spc="44" dirty="0" smtClean="0">
                <a:latin typeface="Verdana"/>
                <a:cs typeface="Verdana"/>
              </a:rPr>
              <a:t>t</a:t>
            </a:r>
            <a:r>
              <a:rPr sz="1000" spc="29" dirty="0" smtClean="0">
                <a:latin typeface="Verdana"/>
                <a:cs typeface="Verdana"/>
              </a:rPr>
              <a:t>e</a:t>
            </a:r>
            <a:r>
              <a:rPr sz="1000" spc="-34" dirty="0" smtClean="0">
                <a:latin typeface="Verdana"/>
                <a:cs typeface="Verdana"/>
              </a:rPr>
              <a:t>m</a:t>
            </a:r>
            <a:r>
              <a:rPr sz="1000" spc="25" dirty="0" smtClean="0">
                <a:latin typeface="Verdana"/>
                <a:cs typeface="Verdana"/>
              </a:rPr>
              <a:t>a</a:t>
            </a:r>
            <a:r>
              <a:rPr sz="1000" spc="34" dirty="0" smtClean="0">
                <a:latin typeface="Verdana"/>
                <a:cs typeface="Verdana"/>
              </a:rPr>
              <a:t>l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33784" y="5287230"/>
            <a:ext cx="1521059" cy="3715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54844" y="5287230"/>
            <a:ext cx="1254265" cy="3715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6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3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5254" y="5658746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C</a:t>
            </a:r>
            <a:r>
              <a:rPr sz="1000" spc="-4" dirty="0" smtClean="0">
                <a:latin typeface="Verdana"/>
                <a:cs typeface="Verdana"/>
              </a:rPr>
              <a:t>h</a:t>
            </a:r>
            <a:r>
              <a:rPr sz="1000" spc="34" dirty="0" smtClean="0">
                <a:latin typeface="Verdana"/>
                <a:cs typeface="Verdana"/>
              </a:rPr>
              <a:t>il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3784" y="5658746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54844" y="5658746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3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5254" y="6030047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19" dirty="0" smtClean="0">
                <a:latin typeface="Verdana"/>
                <a:cs typeface="Verdana"/>
              </a:rPr>
              <a:t>Po</a:t>
            </a:r>
            <a:r>
              <a:rPr sz="1000" spc="34" dirty="0" smtClean="0">
                <a:latin typeface="Verdana"/>
                <a:cs typeface="Verdana"/>
              </a:rPr>
              <a:t>l</a:t>
            </a:r>
            <a:r>
              <a:rPr sz="1000" spc="19" dirty="0" smtClean="0">
                <a:latin typeface="Verdana"/>
                <a:cs typeface="Verdana"/>
              </a:rPr>
              <a:t>o</a:t>
            </a:r>
            <a:r>
              <a:rPr sz="1000" spc="-4" dirty="0" smtClean="0">
                <a:latin typeface="Verdana"/>
                <a:cs typeface="Verdana"/>
              </a:rPr>
              <a:t>n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33784" y="6030047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54844" y="6030047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3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5254" y="6401348"/>
            <a:ext cx="1998530" cy="371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-4" dirty="0" smtClean="0">
                <a:latin typeface="Verdana"/>
                <a:cs typeface="Verdana"/>
              </a:rPr>
              <a:t>Ru</a:t>
            </a:r>
            <a:r>
              <a:rPr sz="1000" spc="39" dirty="0" smtClean="0">
                <a:latin typeface="Verdana"/>
                <a:cs typeface="Verdana"/>
              </a:rPr>
              <a:t>s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3784" y="6401348"/>
            <a:ext cx="1521059" cy="371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4844" y="6401348"/>
            <a:ext cx="1254265" cy="371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3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5254" y="6772660"/>
            <a:ext cx="1998530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24234">
              <a:lnSpc>
                <a:spcPct val="101277"/>
              </a:lnSpc>
            </a:pP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39" dirty="0" smtClean="0">
                <a:latin typeface="Verdana"/>
                <a:cs typeface="Verdana"/>
              </a:rPr>
              <a:t>s</a:t>
            </a:r>
            <a:r>
              <a:rPr sz="1000" spc="0" dirty="0" smtClean="0">
                <a:latin typeface="Verdana"/>
                <a:cs typeface="Verdana"/>
              </a:rPr>
              <a:t>p</a:t>
            </a:r>
            <a:r>
              <a:rPr sz="1000" spc="29" dirty="0" smtClean="0">
                <a:latin typeface="Verdana"/>
                <a:cs typeface="Verdana"/>
              </a:rPr>
              <a:t>a</a:t>
            </a:r>
            <a:r>
              <a:rPr sz="1000" spc="-4" dirty="0" smtClean="0">
                <a:latin typeface="Verdana"/>
                <a:cs typeface="Verdana"/>
              </a:rPr>
              <a:t>ñ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3784" y="6772660"/>
            <a:ext cx="1521059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900130" marR="493802" algn="ctr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844" y="6772660"/>
            <a:ext cx="1254265" cy="371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4"/>
              </a:spcBef>
            </a:pPr>
            <a:endParaRPr sz="950"/>
          </a:p>
          <a:p>
            <a:pPr marL="582810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3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7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5254" y="7143961"/>
            <a:ext cx="1998530" cy="419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730220" marR="736246" algn="ctr">
              <a:lnSpc>
                <a:spcPct val="101277"/>
              </a:lnSpc>
            </a:pPr>
            <a:r>
              <a:rPr sz="1000" b="1" spc="69" dirty="0" smtClean="0">
                <a:latin typeface="Verdana"/>
                <a:cs typeface="Verdana"/>
              </a:rPr>
              <a:t>T</a:t>
            </a:r>
            <a:r>
              <a:rPr sz="1000" b="1" spc="25" dirty="0" smtClean="0">
                <a:latin typeface="Verdana"/>
                <a:cs typeface="Verdana"/>
              </a:rPr>
              <a:t>O</a:t>
            </a:r>
            <a:r>
              <a:rPr sz="1000" b="1" spc="69" dirty="0" smtClean="0">
                <a:latin typeface="Verdana"/>
                <a:cs typeface="Verdana"/>
              </a:rPr>
              <a:t>T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33784" y="7143961"/>
            <a:ext cx="1521059" cy="419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802870" marR="495167" algn="ctr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27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54844" y="7143961"/>
            <a:ext cx="1254265" cy="419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501706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100%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8828" y="2415540"/>
            <a:ext cx="5835396" cy="35768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62064" marR="518478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3674" y="1189574"/>
            <a:ext cx="291164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DIR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IÓN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 NA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TU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Z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ION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850" y="1542253"/>
            <a:ext cx="5810492" cy="33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N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IZ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OTORG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ÍS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OR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EN</a:t>
            </a:r>
            <a:endParaRPr sz="1100">
              <a:latin typeface="Verdana"/>
              <a:cs typeface="Verdana"/>
            </a:endParaRPr>
          </a:p>
          <a:p>
            <a:pPr marL="1799082" marR="1805979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MBRE</a:t>
            </a:r>
            <a:r>
              <a:rPr sz="1100" b="1" spc="-5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033" y="6581703"/>
            <a:ext cx="5756972" cy="479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Se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-9" dirty="0" smtClean="0">
                <a:latin typeface="Verdana"/>
                <a:cs typeface="Verdana"/>
              </a:rPr>
              <a:t>b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9" dirty="0" smtClean="0">
                <a:latin typeface="Verdana"/>
                <a:cs typeface="Verdana"/>
              </a:rPr>
              <a:t>v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q</a:t>
            </a:r>
            <a:r>
              <a:rPr sz="1050" spc="0" dirty="0" smtClean="0">
                <a:latin typeface="Verdana"/>
                <a:cs typeface="Verdana"/>
              </a:rPr>
              <a:t>ue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100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pa</a:t>
            </a:r>
            <a:r>
              <a:rPr sz="1050" spc="0" dirty="0" smtClean="0">
                <a:latin typeface="Verdana"/>
                <a:cs typeface="Verdana"/>
              </a:rPr>
              <a:t>íses</a:t>
            </a:r>
            <a:r>
              <a:rPr sz="1050" spc="10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nt</a:t>
            </a:r>
            <a:r>
              <a:rPr sz="1050" spc="0" dirty="0" smtClean="0">
                <a:latin typeface="Verdana"/>
                <a:cs typeface="Verdana"/>
              </a:rPr>
              <a:t>aje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x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je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na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ali</a:t>
            </a:r>
            <a:r>
              <a:rPr sz="1050" spc="-14" dirty="0" smtClean="0">
                <a:latin typeface="Verdana"/>
                <a:cs typeface="Verdana"/>
              </a:rPr>
              <a:t>z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dos</a:t>
            </a:r>
            <a:r>
              <a:rPr sz="1050" spc="9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p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endParaRPr sz="1050">
              <a:latin typeface="Verdana"/>
              <a:cs typeface="Verdana"/>
            </a:endParaRPr>
          </a:p>
          <a:p>
            <a:pPr marL="12700" marR="8568">
              <a:lnSpc>
                <a:spcPts val="1260"/>
              </a:lnSpc>
              <a:spcBef>
                <a:spcPts val="33"/>
              </a:spcBef>
            </a:pP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5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59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9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-</a:t>
            </a:r>
            <a:r>
              <a:rPr sz="1050" spc="0" dirty="0" smtClean="0">
                <a:latin typeface="Verdana"/>
                <a:cs typeface="Verdana"/>
              </a:rPr>
              <a:t>dic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9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5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202</a:t>
            </a:r>
            <a:r>
              <a:rPr sz="1050" spc="0" dirty="0" smtClean="0">
                <a:latin typeface="Verdana"/>
                <a:cs typeface="Verdana"/>
              </a:rPr>
              <a:t>1</a:t>
            </a:r>
            <a:r>
              <a:rPr sz="1050" spc="5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f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: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V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14" dirty="0" smtClean="0">
                <a:latin typeface="Verdana"/>
                <a:cs typeface="Verdana"/>
              </a:rPr>
              <a:t>z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la</a:t>
            </a:r>
            <a:r>
              <a:rPr sz="1050" spc="6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6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2</a:t>
            </a:r>
            <a:r>
              <a:rPr sz="1050" spc="0" dirty="0" smtClean="0">
                <a:latin typeface="Verdana"/>
                <a:cs typeface="Verdana"/>
              </a:rPr>
              <a:t>2</a:t>
            </a:r>
            <a:r>
              <a:rPr sz="1050" spc="-9" dirty="0" smtClean="0">
                <a:latin typeface="Verdana"/>
                <a:cs typeface="Verdana"/>
              </a:rPr>
              <a:t>.2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,</a:t>
            </a:r>
            <a:r>
              <a:rPr sz="1050" spc="6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g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ido</a:t>
            </a:r>
            <a:r>
              <a:rPr sz="1050" spc="3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por</a:t>
            </a:r>
            <a:r>
              <a:rPr sz="1050" spc="6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C</a:t>
            </a:r>
            <a:r>
              <a:rPr sz="1050" spc="-9" dirty="0" smtClean="0">
                <a:latin typeface="Verdana"/>
                <a:cs typeface="Verdana"/>
              </a:rPr>
              <a:t>ub</a:t>
            </a:r>
            <a:r>
              <a:rPr sz="1050" spc="0" dirty="0" smtClean="0">
                <a:latin typeface="Verdana"/>
                <a:cs typeface="Verdana"/>
              </a:rPr>
              <a:t>a y Haití</a:t>
            </a:r>
            <a:r>
              <a:rPr sz="1050" spc="-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1</a:t>
            </a:r>
            <a:r>
              <a:rPr sz="1050" spc="0" dirty="0" smtClean="0">
                <a:latin typeface="Verdana"/>
                <a:cs typeface="Verdana"/>
              </a:rPr>
              <a:t>8.5%</a:t>
            </a:r>
            <a:r>
              <a:rPr sz="1050" spc="-2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y 11.1%</a:t>
            </a:r>
            <a:r>
              <a:rPr sz="1050" spc="-2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iva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nt</a:t>
            </a:r>
            <a:r>
              <a:rPr sz="1050" spc="0" dirty="0" smtClean="0">
                <a:latin typeface="Verdana"/>
                <a:cs typeface="Verdana"/>
              </a:rPr>
              <a:t>e.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4" dirty="0" smtClean="0">
                <a:latin typeface="Verdana"/>
                <a:cs typeface="Verdana"/>
              </a:rPr>
              <a:t>48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bject 113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3439" y="2197436"/>
            <a:ext cx="2092479" cy="421659"/>
          </a:xfrm>
          <a:custGeom>
            <a:avLst/>
            <a:gdLst/>
            <a:ahLst/>
            <a:cxnLst/>
            <a:rect l="l" t="t" r="r" b="b"/>
            <a:pathLst>
              <a:path w="2092479" h="421659">
                <a:moveTo>
                  <a:pt x="2092479" y="7811"/>
                </a:moveTo>
                <a:lnTo>
                  <a:pt x="8423" y="7811"/>
                </a:lnTo>
                <a:lnTo>
                  <a:pt x="8423" y="421659"/>
                </a:lnTo>
                <a:lnTo>
                  <a:pt x="2092479" y="421659"/>
                </a:lnTo>
                <a:lnTo>
                  <a:pt x="2092479" y="781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79615" y="2197436"/>
            <a:ext cx="1678813" cy="421659"/>
          </a:xfrm>
          <a:custGeom>
            <a:avLst/>
            <a:gdLst/>
            <a:ahLst/>
            <a:cxnLst/>
            <a:rect l="l" t="t" r="r" b="b"/>
            <a:pathLst>
              <a:path w="1678813" h="421659">
                <a:moveTo>
                  <a:pt x="1678813" y="7811"/>
                </a:moveTo>
                <a:lnTo>
                  <a:pt x="0" y="7811"/>
                </a:lnTo>
                <a:lnTo>
                  <a:pt x="0" y="421659"/>
                </a:lnTo>
                <a:lnTo>
                  <a:pt x="1678813" y="421659"/>
                </a:lnTo>
                <a:lnTo>
                  <a:pt x="1678813" y="781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92461" y="2197436"/>
            <a:ext cx="1299179" cy="421659"/>
          </a:xfrm>
          <a:custGeom>
            <a:avLst/>
            <a:gdLst/>
            <a:ahLst/>
            <a:cxnLst/>
            <a:rect l="l" t="t" r="r" b="b"/>
            <a:pathLst>
              <a:path w="1299179" h="421659">
                <a:moveTo>
                  <a:pt x="1299179" y="7811"/>
                </a:moveTo>
                <a:lnTo>
                  <a:pt x="0" y="7811"/>
                </a:lnTo>
                <a:lnTo>
                  <a:pt x="0" y="421659"/>
                </a:lnTo>
                <a:lnTo>
                  <a:pt x="1299179" y="421659"/>
                </a:lnTo>
                <a:lnTo>
                  <a:pt x="1299179" y="781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53439" y="2650290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79615" y="2650290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692461" y="2650291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53439" y="2962765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79615" y="2962766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692461" y="2962766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53439" y="3275293"/>
            <a:ext cx="2092479" cy="281019"/>
          </a:xfrm>
          <a:custGeom>
            <a:avLst/>
            <a:gdLst/>
            <a:ahLst/>
            <a:cxnLst/>
            <a:rect l="l" t="t" r="r" b="b"/>
            <a:pathLst>
              <a:path w="2092479" h="281019">
                <a:moveTo>
                  <a:pt x="2092479" y="0"/>
                </a:moveTo>
                <a:lnTo>
                  <a:pt x="8423" y="0"/>
                </a:lnTo>
                <a:lnTo>
                  <a:pt x="8423" y="281019"/>
                </a:lnTo>
                <a:lnTo>
                  <a:pt x="2092479" y="28101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979615" y="3275293"/>
            <a:ext cx="1678813" cy="281019"/>
          </a:xfrm>
          <a:custGeom>
            <a:avLst/>
            <a:gdLst/>
            <a:ahLst/>
            <a:cxnLst/>
            <a:rect l="l" t="t" r="r" b="b"/>
            <a:pathLst>
              <a:path w="1678813" h="281019">
                <a:moveTo>
                  <a:pt x="0" y="281019"/>
                </a:moveTo>
                <a:lnTo>
                  <a:pt x="1678813" y="281019"/>
                </a:lnTo>
                <a:lnTo>
                  <a:pt x="1678813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92461" y="3275293"/>
            <a:ext cx="1299179" cy="281019"/>
          </a:xfrm>
          <a:custGeom>
            <a:avLst/>
            <a:gdLst/>
            <a:ahLst/>
            <a:cxnLst/>
            <a:rect l="l" t="t" r="r" b="b"/>
            <a:pathLst>
              <a:path w="1299179" h="281019">
                <a:moveTo>
                  <a:pt x="0" y="281019"/>
                </a:moveTo>
                <a:lnTo>
                  <a:pt x="1299179" y="281019"/>
                </a:lnTo>
                <a:lnTo>
                  <a:pt x="1299179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3439" y="3587768"/>
            <a:ext cx="2092479" cy="281019"/>
          </a:xfrm>
          <a:custGeom>
            <a:avLst/>
            <a:gdLst/>
            <a:ahLst/>
            <a:cxnLst/>
            <a:rect l="l" t="t" r="r" b="b"/>
            <a:pathLst>
              <a:path w="2092479" h="281019">
                <a:moveTo>
                  <a:pt x="2092479" y="0"/>
                </a:moveTo>
                <a:lnTo>
                  <a:pt x="8423" y="0"/>
                </a:lnTo>
                <a:lnTo>
                  <a:pt x="8423" y="281019"/>
                </a:lnTo>
                <a:lnTo>
                  <a:pt x="2092479" y="28101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979615" y="3587768"/>
            <a:ext cx="1678813" cy="281019"/>
          </a:xfrm>
          <a:custGeom>
            <a:avLst/>
            <a:gdLst/>
            <a:ahLst/>
            <a:cxnLst/>
            <a:rect l="l" t="t" r="r" b="b"/>
            <a:pathLst>
              <a:path w="1678813" h="281019">
                <a:moveTo>
                  <a:pt x="0" y="281019"/>
                </a:moveTo>
                <a:lnTo>
                  <a:pt x="1678813" y="281019"/>
                </a:lnTo>
                <a:lnTo>
                  <a:pt x="1678813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692461" y="3587768"/>
            <a:ext cx="1299179" cy="281019"/>
          </a:xfrm>
          <a:custGeom>
            <a:avLst/>
            <a:gdLst/>
            <a:ahLst/>
            <a:cxnLst/>
            <a:rect l="l" t="t" r="r" b="b"/>
            <a:pathLst>
              <a:path w="1299179" h="281019">
                <a:moveTo>
                  <a:pt x="0" y="281019"/>
                </a:moveTo>
                <a:lnTo>
                  <a:pt x="1299179" y="281019"/>
                </a:lnTo>
                <a:lnTo>
                  <a:pt x="1299179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53439" y="3899983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79615" y="3899983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92461" y="3899983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53439" y="4212458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979615" y="4212458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692461" y="4212458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53439" y="4524881"/>
            <a:ext cx="2092479" cy="281019"/>
          </a:xfrm>
          <a:custGeom>
            <a:avLst/>
            <a:gdLst/>
            <a:ahLst/>
            <a:cxnLst/>
            <a:rect l="l" t="t" r="r" b="b"/>
            <a:pathLst>
              <a:path w="2092479" h="281019">
                <a:moveTo>
                  <a:pt x="2092479" y="0"/>
                </a:moveTo>
                <a:lnTo>
                  <a:pt x="8423" y="0"/>
                </a:lnTo>
                <a:lnTo>
                  <a:pt x="8423" y="281019"/>
                </a:lnTo>
                <a:lnTo>
                  <a:pt x="2092479" y="28101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79615" y="4524881"/>
            <a:ext cx="1678813" cy="281019"/>
          </a:xfrm>
          <a:custGeom>
            <a:avLst/>
            <a:gdLst/>
            <a:ahLst/>
            <a:cxnLst/>
            <a:rect l="l" t="t" r="r" b="b"/>
            <a:pathLst>
              <a:path w="1678813" h="281019">
                <a:moveTo>
                  <a:pt x="0" y="281019"/>
                </a:moveTo>
                <a:lnTo>
                  <a:pt x="1678813" y="281019"/>
                </a:lnTo>
                <a:lnTo>
                  <a:pt x="1678813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692461" y="4524881"/>
            <a:ext cx="1299179" cy="281019"/>
          </a:xfrm>
          <a:custGeom>
            <a:avLst/>
            <a:gdLst/>
            <a:ahLst/>
            <a:cxnLst/>
            <a:rect l="l" t="t" r="r" b="b"/>
            <a:pathLst>
              <a:path w="1299179" h="281019">
                <a:moveTo>
                  <a:pt x="0" y="281019"/>
                </a:moveTo>
                <a:lnTo>
                  <a:pt x="1299179" y="281019"/>
                </a:lnTo>
                <a:lnTo>
                  <a:pt x="1299179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3439" y="4837096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79615" y="4837096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692461" y="4837096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53439" y="5149571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979615" y="5149571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92461" y="5149571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53439" y="5462098"/>
            <a:ext cx="2092479" cy="281019"/>
          </a:xfrm>
          <a:custGeom>
            <a:avLst/>
            <a:gdLst/>
            <a:ahLst/>
            <a:cxnLst/>
            <a:rect l="l" t="t" r="r" b="b"/>
            <a:pathLst>
              <a:path w="2092479" h="281019">
                <a:moveTo>
                  <a:pt x="2092479" y="0"/>
                </a:moveTo>
                <a:lnTo>
                  <a:pt x="8423" y="0"/>
                </a:lnTo>
                <a:lnTo>
                  <a:pt x="8423" y="281019"/>
                </a:lnTo>
                <a:lnTo>
                  <a:pt x="2092479" y="28101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979615" y="5462098"/>
            <a:ext cx="1678813" cy="281019"/>
          </a:xfrm>
          <a:custGeom>
            <a:avLst/>
            <a:gdLst/>
            <a:ahLst/>
            <a:cxnLst/>
            <a:rect l="l" t="t" r="r" b="b"/>
            <a:pathLst>
              <a:path w="1678813" h="281019">
                <a:moveTo>
                  <a:pt x="0" y="281019"/>
                </a:moveTo>
                <a:lnTo>
                  <a:pt x="1678813" y="281019"/>
                </a:lnTo>
                <a:lnTo>
                  <a:pt x="1678813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692461" y="5462098"/>
            <a:ext cx="1299179" cy="281019"/>
          </a:xfrm>
          <a:custGeom>
            <a:avLst/>
            <a:gdLst/>
            <a:ahLst/>
            <a:cxnLst/>
            <a:rect l="l" t="t" r="r" b="b"/>
            <a:pathLst>
              <a:path w="1299179" h="281019">
                <a:moveTo>
                  <a:pt x="0" y="281019"/>
                </a:moveTo>
                <a:lnTo>
                  <a:pt x="1299179" y="281019"/>
                </a:lnTo>
                <a:lnTo>
                  <a:pt x="1299179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53439" y="5774313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79615" y="5774313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92461" y="5774313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53439" y="6086788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979615" y="6086788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92461" y="6086788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53439" y="6399222"/>
            <a:ext cx="2092479" cy="281019"/>
          </a:xfrm>
          <a:custGeom>
            <a:avLst/>
            <a:gdLst/>
            <a:ahLst/>
            <a:cxnLst/>
            <a:rect l="l" t="t" r="r" b="b"/>
            <a:pathLst>
              <a:path w="2092479" h="281019">
                <a:moveTo>
                  <a:pt x="2092479" y="0"/>
                </a:moveTo>
                <a:lnTo>
                  <a:pt x="8423" y="0"/>
                </a:lnTo>
                <a:lnTo>
                  <a:pt x="8423" y="281019"/>
                </a:lnTo>
                <a:lnTo>
                  <a:pt x="2092479" y="28101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979615" y="6399222"/>
            <a:ext cx="1678813" cy="281019"/>
          </a:xfrm>
          <a:custGeom>
            <a:avLst/>
            <a:gdLst/>
            <a:ahLst/>
            <a:cxnLst/>
            <a:rect l="l" t="t" r="r" b="b"/>
            <a:pathLst>
              <a:path w="1678813" h="281019">
                <a:moveTo>
                  <a:pt x="0" y="281019"/>
                </a:moveTo>
                <a:lnTo>
                  <a:pt x="1678813" y="281019"/>
                </a:lnTo>
                <a:lnTo>
                  <a:pt x="1678813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92461" y="6399222"/>
            <a:ext cx="1299179" cy="281019"/>
          </a:xfrm>
          <a:custGeom>
            <a:avLst/>
            <a:gdLst/>
            <a:ahLst/>
            <a:cxnLst/>
            <a:rect l="l" t="t" r="r" b="b"/>
            <a:pathLst>
              <a:path w="1299179" h="281019">
                <a:moveTo>
                  <a:pt x="0" y="281019"/>
                </a:moveTo>
                <a:lnTo>
                  <a:pt x="1299179" y="281019"/>
                </a:lnTo>
                <a:lnTo>
                  <a:pt x="1299179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53439" y="6711697"/>
            <a:ext cx="2092479" cy="281019"/>
          </a:xfrm>
          <a:custGeom>
            <a:avLst/>
            <a:gdLst/>
            <a:ahLst/>
            <a:cxnLst/>
            <a:rect l="l" t="t" r="r" b="b"/>
            <a:pathLst>
              <a:path w="2092479" h="281019">
                <a:moveTo>
                  <a:pt x="2092479" y="0"/>
                </a:moveTo>
                <a:lnTo>
                  <a:pt x="8423" y="0"/>
                </a:lnTo>
                <a:lnTo>
                  <a:pt x="8423" y="281019"/>
                </a:lnTo>
                <a:lnTo>
                  <a:pt x="2092479" y="28101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79615" y="6711697"/>
            <a:ext cx="1678813" cy="281019"/>
          </a:xfrm>
          <a:custGeom>
            <a:avLst/>
            <a:gdLst/>
            <a:ahLst/>
            <a:cxnLst/>
            <a:rect l="l" t="t" r="r" b="b"/>
            <a:pathLst>
              <a:path w="1678813" h="281019">
                <a:moveTo>
                  <a:pt x="0" y="281019"/>
                </a:moveTo>
                <a:lnTo>
                  <a:pt x="1678813" y="281019"/>
                </a:lnTo>
                <a:lnTo>
                  <a:pt x="1678813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692461" y="6711697"/>
            <a:ext cx="1299179" cy="281019"/>
          </a:xfrm>
          <a:custGeom>
            <a:avLst/>
            <a:gdLst/>
            <a:ahLst/>
            <a:cxnLst/>
            <a:rect l="l" t="t" r="r" b="b"/>
            <a:pathLst>
              <a:path w="1299179" h="281019">
                <a:moveTo>
                  <a:pt x="0" y="281019"/>
                </a:moveTo>
                <a:lnTo>
                  <a:pt x="1299179" y="281019"/>
                </a:lnTo>
                <a:lnTo>
                  <a:pt x="1299179" y="0"/>
                </a:lnTo>
                <a:lnTo>
                  <a:pt x="0" y="0"/>
                </a:lnTo>
                <a:lnTo>
                  <a:pt x="0" y="28101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53439" y="7023912"/>
            <a:ext cx="2092479" cy="281279"/>
          </a:xfrm>
          <a:custGeom>
            <a:avLst/>
            <a:gdLst/>
            <a:ahLst/>
            <a:cxnLst/>
            <a:rect l="l" t="t" r="r" b="b"/>
            <a:pathLst>
              <a:path w="2092479" h="281279">
                <a:moveTo>
                  <a:pt x="2092479" y="0"/>
                </a:moveTo>
                <a:lnTo>
                  <a:pt x="8423" y="0"/>
                </a:lnTo>
                <a:lnTo>
                  <a:pt x="8423" y="281279"/>
                </a:lnTo>
                <a:lnTo>
                  <a:pt x="2092479" y="281279"/>
                </a:lnTo>
                <a:lnTo>
                  <a:pt x="209247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979615" y="7023912"/>
            <a:ext cx="1678813" cy="281279"/>
          </a:xfrm>
          <a:custGeom>
            <a:avLst/>
            <a:gdLst/>
            <a:ahLst/>
            <a:cxnLst/>
            <a:rect l="l" t="t" r="r" b="b"/>
            <a:pathLst>
              <a:path w="1678813" h="281279">
                <a:moveTo>
                  <a:pt x="0" y="281279"/>
                </a:moveTo>
                <a:lnTo>
                  <a:pt x="1678813" y="281279"/>
                </a:lnTo>
                <a:lnTo>
                  <a:pt x="1678813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92461" y="7023912"/>
            <a:ext cx="1299179" cy="281279"/>
          </a:xfrm>
          <a:custGeom>
            <a:avLst/>
            <a:gdLst/>
            <a:ahLst/>
            <a:cxnLst/>
            <a:rect l="l" t="t" r="r" b="b"/>
            <a:pathLst>
              <a:path w="1299179" h="281279">
                <a:moveTo>
                  <a:pt x="0" y="281279"/>
                </a:moveTo>
                <a:lnTo>
                  <a:pt x="1299179" y="281279"/>
                </a:lnTo>
                <a:lnTo>
                  <a:pt x="1299179" y="0"/>
                </a:lnTo>
                <a:lnTo>
                  <a:pt x="0" y="0"/>
                </a:lnTo>
                <a:lnTo>
                  <a:pt x="0" y="28127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53439" y="7336389"/>
            <a:ext cx="2092479" cy="312475"/>
          </a:xfrm>
          <a:custGeom>
            <a:avLst/>
            <a:gdLst/>
            <a:ahLst/>
            <a:cxnLst/>
            <a:rect l="l" t="t" r="r" b="b"/>
            <a:pathLst>
              <a:path w="2092479" h="312475">
                <a:moveTo>
                  <a:pt x="2092479" y="0"/>
                </a:moveTo>
                <a:lnTo>
                  <a:pt x="8423" y="0"/>
                </a:lnTo>
                <a:lnTo>
                  <a:pt x="8423" y="312475"/>
                </a:lnTo>
                <a:lnTo>
                  <a:pt x="2092479" y="312475"/>
                </a:lnTo>
                <a:lnTo>
                  <a:pt x="2092479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979615" y="7336389"/>
            <a:ext cx="1678813" cy="312475"/>
          </a:xfrm>
          <a:custGeom>
            <a:avLst/>
            <a:gdLst/>
            <a:ahLst/>
            <a:cxnLst/>
            <a:rect l="l" t="t" r="r" b="b"/>
            <a:pathLst>
              <a:path w="1678813" h="312475">
                <a:moveTo>
                  <a:pt x="0" y="312475"/>
                </a:moveTo>
                <a:lnTo>
                  <a:pt x="1678813" y="312475"/>
                </a:lnTo>
                <a:lnTo>
                  <a:pt x="1678813" y="0"/>
                </a:lnTo>
                <a:lnTo>
                  <a:pt x="0" y="0"/>
                </a:lnTo>
                <a:lnTo>
                  <a:pt x="0" y="312475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692461" y="7336389"/>
            <a:ext cx="1299179" cy="312475"/>
          </a:xfrm>
          <a:custGeom>
            <a:avLst/>
            <a:gdLst/>
            <a:ahLst/>
            <a:cxnLst/>
            <a:rect l="l" t="t" r="r" b="b"/>
            <a:pathLst>
              <a:path w="1299179" h="312475">
                <a:moveTo>
                  <a:pt x="0" y="312475"/>
                </a:moveTo>
                <a:lnTo>
                  <a:pt x="1299179" y="312475"/>
                </a:lnTo>
                <a:lnTo>
                  <a:pt x="1299179" y="0"/>
                </a:lnTo>
                <a:lnTo>
                  <a:pt x="0" y="0"/>
                </a:lnTo>
                <a:lnTo>
                  <a:pt x="0" y="312475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62064" marR="518478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63674" y="1189574"/>
            <a:ext cx="291164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DIR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IÓN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 NA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TU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Z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ION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86206" y="1542253"/>
            <a:ext cx="5446216" cy="33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N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IZ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OTORG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  <a:p>
            <a:pPr marL="1617726" marR="1623060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URB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MBRE</a:t>
            </a:r>
            <a:r>
              <a:rPr sz="1100" b="1" spc="-49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4" dirty="0" smtClean="0">
                <a:latin typeface="Verdana"/>
                <a:cs typeface="Verdana"/>
              </a:rPr>
              <a:t>49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61863" y="2205247"/>
            <a:ext cx="2084056" cy="429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573662">
              <a:lnSpc>
                <a:spcPct val="101277"/>
              </a:lnSpc>
            </a:pPr>
            <a:r>
              <a:rPr sz="950" b="1" spc="25" dirty="0" smtClean="0">
                <a:latin typeface="Verdana"/>
                <a:cs typeface="Verdana"/>
              </a:rPr>
              <a:t>O</a:t>
            </a:r>
            <a:r>
              <a:rPr sz="950" b="1" spc="29" dirty="0" smtClean="0">
                <a:latin typeface="Verdana"/>
                <a:cs typeface="Verdana"/>
              </a:rPr>
              <a:t>C</a:t>
            </a:r>
            <a:r>
              <a:rPr sz="950" b="1" spc="0" dirty="0" smtClean="0">
                <a:latin typeface="Verdana"/>
                <a:cs typeface="Verdana"/>
              </a:rPr>
              <a:t>U</a:t>
            </a:r>
            <a:r>
              <a:rPr sz="950" b="1" spc="19" dirty="0" smtClean="0">
                <a:latin typeface="Verdana"/>
                <a:cs typeface="Verdana"/>
              </a:rPr>
              <a:t>P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29" dirty="0" smtClean="0">
                <a:latin typeface="Verdana"/>
                <a:cs typeface="Verdana"/>
              </a:rPr>
              <a:t>C</a:t>
            </a:r>
            <a:r>
              <a:rPr sz="950" b="1" spc="-50" dirty="0" smtClean="0">
                <a:latin typeface="Verdana"/>
                <a:cs typeface="Verdana"/>
              </a:rPr>
              <a:t>I</a:t>
            </a:r>
            <a:r>
              <a:rPr sz="950" b="1" spc="25" dirty="0" smtClean="0">
                <a:latin typeface="Verdana"/>
                <a:cs typeface="Verdana"/>
              </a:rPr>
              <a:t>Ó</a:t>
            </a:r>
            <a:r>
              <a:rPr sz="950" b="1" spc="0" dirty="0" smtClean="0">
                <a:latin typeface="Verdana"/>
                <a:cs typeface="Verdana"/>
              </a:rPr>
              <a:t>N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45919" y="2205247"/>
            <a:ext cx="1712508" cy="429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472296">
              <a:lnSpc>
                <a:spcPct val="101277"/>
              </a:lnSpc>
            </a:pPr>
            <a:r>
              <a:rPr sz="950" b="1" spc="29" dirty="0" smtClean="0">
                <a:latin typeface="Verdana"/>
                <a:cs typeface="Verdana"/>
              </a:rPr>
              <a:t>C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-34" dirty="0" smtClean="0">
                <a:latin typeface="Verdana"/>
                <a:cs typeface="Verdana"/>
              </a:rPr>
              <a:t>N</a:t>
            </a:r>
            <a:r>
              <a:rPr sz="950" b="1" spc="75" dirty="0" smtClean="0">
                <a:latin typeface="Verdana"/>
                <a:cs typeface="Verdana"/>
              </a:rPr>
              <a:t>T</a:t>
            </a:r>
            <a:r>
              <a:rPr sz="950" b="1" spc="-50" dirty="0" smtClean="0">
                <a:latin typeface="Verdana"/>
                <a:cs typeface="Verdana"/>
              </a:rPr>
              <a:t>I</a:t>
            </a:r>
            <a:r>
              <a:rPr sz="950" b="1" spc="-19" dirty="0" smtClean="0">
                <a:latin typeface="Verdana"/>
                <a:cs typeface="Verdana"/>
              </a:rPr>
              <a:t>D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0" dirty="0" smtClean="0">
                <a:latin typeface="Verdana"/>
                <a:cs typeface="Verdana"/>
              </a:rPr>
              <a:t>D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58428" y="2205247"/>
            <a:ext cx="1333211" cy="429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577249" marR="540010" algn="ctr">
              <a:lnSpc>
                <a:spcPct val="101277"/>
              </a:lnSpc>
            </a:pPr>
            <a:r>
              <a:rPr sz="950" b="1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61863" y="2634693"/>
            <a:ext cx="2084056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5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-5" dirty="0" smtClean="0">
                <a:latin typeface="Verdana"/>
                <a:cs typeface="Verdana"/>
              </a:rPr>
              <a:t>E</a:t>
            </a:r>
            <a:r>
              <a:rPr sz="950" spc="-38" dirty="0" smtClean="0">
                <a:latin typeface="Verdana"/>
                <a:cs typeface="Verdana"/>
              </a:rPr>
              <a:t>m</a:t>
            </a:r>
            <a:r>
              <a:rPr sz="950" spc="0" dirty="0" smtClean="0">
                <a:latin typeface="Verdana"/>
                <a:cs typeface="Verdana"/>
              </a:rPr>
              <a:t>p</a:t>
            </a:r>
            <a:r>
              <a:rPr sz="950" spc="44" dirty="0" smtClean="0">
                <a:latin typeface="Verdana"/>
                <a:cs typeface="Verdana"/>
              </a:rPr>
              <a:t>l</a:t>
            </a:r>
            <a:r>
              <a:rPr sz="950" spc="33" dirty="0" smtClean="0">
                <a:latin typeface="Verdana"/>
                <a:cs typeface="Verdana"/>
              </a:rPr>
              <a:t>e</a:t>
            </a:r>
            <a:r>
              <a:rPr sz="950" spc="27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do</a:t>
            </a:r>
            <a:r>
              <a:rPr sz="950" spc="88" dirty="0" smtClean="0">
                <a:latin typeface="Verdana"/>
                <a:cs typeface="Verdana"/>
              </a:rPr>
              <a:t> </a:t>
            </a:r>
            <a:r>
              <a:rPr sz="950" spc="0" dirty="0" smtClean="0">
                <a:latin typeface="Verdana"/>
                <a:cs typeface="Verdana"/>
              </a:rPr>
              <a:t>p</a:t>
            </a:r>
            <a:r>
              <a:rPr sz="950" spc="-54" dirty="0" smtClean="0">
                <a:latin typeface="Verdana"/>
                <a:cs typeface="Verdana"/>
              </a:rPr>
              <a:t>r</a:t>
            </a:r>
            <a:r>
              <a:rPr sz="950" spc="39" dirty="0" smtClean="0">
                <a:latin typeface="Verdana"/>
                <a:cs typeface="Verdana"/>
              </a:rPr>
              <a:t>i</a:t>
            </a:r>
            <a:r>
              <a:rPr sz="950" spc="-34" dirty="0" smtClean="0">
                <a:latin typeface="Verdana"/>
                <a:cs typeface="Verdana"/>
              </a:rPr>
              <a:t>v</a:t>
            </a:r>
            <a:r>
              <a:rPr sz="950" spc="25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do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45919" y="2634693"/>
            <a:ext cx="1712508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5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5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58428" y="2634693"/>
            <a:ext cx="1333211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5"/>
              </a:spcBef>
            </a:pPr>
            <a:endParaRPr sz="600"/>
          </a:p>
          <a:p>
            <a:pPr marL="548784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18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5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61863" y="2947168"/>
            <a:ext cx="2084056" cy="312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C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-34" dirty="0" smtClean="0">
                <a:latin typeface="Verdana"/>
                <a:cs typeface="Verdana"/>
              </a:rPr>
              <a:t>m</a:t>
            </a:r>
            <a:r>
              <a:rPr sz="950" spc="29" dirty="0" smtClean="0">
                <a:latin typeface="Verdana"/>
                <a:cs typeface="Verdana"/>
              </a:rPr>
              <a:t>e</a:t>
            </a:r>
            <a:r>
              <a:rPr sz="950" spc="-54" dirty="0" smtClean="0">
                <a:latin typeface="Verdana"/>
                <a:cs typeface="Verdana"/>
              </a:rPr>
              <a:t>r</a:t>
            </a:r>
            <a:r>
              <a:rPr sz="950" spc="-25" dirty="0" smtClean="0">
                <a:latin typeface="Verdana"/>
                <a:cs typeface="Verdana"/>
              </a:rPr>
              <a:t>c</a:t>
            </a:r>
            <a:r>
              <a:rPr sz="950" spc="39" dirty="0" smtClean="0">
                <a:latin typeface="Verdana"/>
                <a:cs typeface="Verdana"/>
              </a:rPr>
              <a:t>i</a:t>
            </a:r>
            <a:r>
              <a:rPr sz="950" spc="25" dirty="0" smtClean="0">
                <a:latin typeface="Verdana"/>
                <a:cs typeface="Verdana"/>
              </a:rPr>
              <a:t>a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0" dirty="0" smtClean="0">
                <a:latin typeface="Verdana"/>
                <a:cs typeface="Verdana"/>
              </a:rPr>
              <a:t>e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45919" y="2947168"/>
            <a:ext cx="1712508" cy="312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4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58428" y="2947168"/>
            <a:ext cx="1333211" cy="312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548784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14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8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61863" y="3259669"/>
            <a:ext cx="2084056" cy="312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14" dirty="0" smtClean="0">
                <a:latin typeface="Verdana"/>
                <a:cs typeface="Verdana"/>
              </a:rPr>
              <a:t>I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0" dirty="0" smtClean="0">
                <a:latin typeface="Verdana"/>
                <a:cs typeface="Verdana"/>
              </a:rPr>
              <a:t>g</a:t>
            </a:r>
            <a:r>
              <a:rPr sz="950" spc="34" dirty="0" smtClean="0">
                <a:latin typeface="Verdana"/>
                <a:cs typeface="Verdana"/>
              </a:rPr>
              <a:t>e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39" dirty="0" smtClean="0">
                <a:latin typeface="Verdana"/>
                <a:cs typeface="Verdana"/>
              </a:rPr>
              <a:t>i</a:t>
            </a:r>
            <a:r>
              <a:rPr sz="950" spc="29" dirty="0" smtClean="0">
                <a:latin typeface="Verdana"/>
                <a:cs typeface="Verdana"/>
              </a:rPr>
              <a:t>e</a:t>
            </a:r>
            <a:r>
              <a:rPr sz="950" spc="-54" dirty="0" smtClean="0">
                <a:latin typeface="Verdana"/>
                <a:cs typeface="Verdana"/>
              </a:rPr>
              <a:t>r</a:t>
            </a:r>
            <a:r>
              <a:rPr sz="950" spc="0" dirty="0" smtClean="0">
                <a:latin typeface="Verdana"/>
                <a:cs typeface="Verdana"/>
              </a:rPr>
              <a:t>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45919" y="3259669"/>
            <a:ext cx="1712508" cy="312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3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58428" y="3259669"/>
            <a:ext cx="1333211" cy="312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548784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11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1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61863" y="3572040"/>
            <a:ext cx="2084056" cy="312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4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-4" dirty="0" smtClean="0">
                <a:latin typeface="Verdana"/>
                <a:cs typeface="Verdana"/>
              </a:rPr>
              <a:t>E</a:t>
            </a:r>
            <a:r>
              <a:rPr sz="950" spc="39" dirty="0" smtClean="0">
                <a:latin typeface="Verdana"/>
                <a:cs typeface="Verdana"/>
              </a:rPr>
              <a:t>s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-4" dirty="0" smtClean="0">
                <a:latin typeface="Verdana"/>
                <a:cs typeface="Verdana"/>
              </a:rPr>
              <a:t>u</a:t>
            </a:r>
            <a:r>
              <a:rPr sz="950" spc="0" dirty="0" smtClean="0">
                <a:latin typeface="Verdana"/>
                <a:cs typeface="Verdana"/>
              </a:rPr>
              <a:t>d</a:t>
            </a:r>
            <a:r>
              <a:rPr sz="950" spc="39" dirty="0" smtClean="0">
                <a:latin typeface="Verdana"/>
                <a:cs typeface="Verdana"/>
              </a:rPr>
              <a:t>i</a:t>
            </a:r>
            <a:r>
              <a:rPr sz="950" spc="25" dirty="0" smtClean="0">
                <a:latin typeface="Verdana"/>
                <a:cs typeface="Verdana"/>
              </a:rPr>
              <a:t>a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0" dirty="0" smtClean="0">
                <a:latin typeface="Verdana"/>
                <a:cs typeface="Verdana"/>
              </a:rPr>
              <a:t>e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45919" y="3572040"/>
            <a:ext cx="1712508" cy="312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4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58428" y="3572040"/>
            <a:ext cx="1333211" cy="312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4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4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61863" y="3884385"/>
            <a:ext cx="2084056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25" dirty="0" smtClean="0">
                <a:latin typeface="Verdana"/>
                <a:cs typeface="Verdana"/>
              </a:rPr>
              <a:t>P</a:t>
            </a:r>
            <a:r>
              <a:rPr sz="950" spc="-54" dirty="0" smtClean="0">
                <a:latin typeface="Verdana"/>
                <a:cs typeface="Verdana"/>
              </a:rPr>
              <a:t>r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25" dirty="0" smtClean="0">
                <a:latin typeface="Verdana"/>
                <a:cs typeface="Verdana"/>
              </a:rPr>
              <a:t>f</a:t>
            </a:r>
            <a:r>
              <a:rPr sz="950" spc="29" dirty="0" smtClean="0">
                <a:latin typeface="Verdana"/>
                <a:cs typeface="Verdana"/>
              </a:rPr>
              <a:t>e</a:t>
            </a:r>
            <a:r>
              <a:rPr sz="950" spc="39" dirty="0" smtClean="0">
                <a:latin typeface="Verdana"/>
                <a:cs typeface="Verdana"/>
              </a:rPr>
              <a:t>s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r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45919" y="3884385"/>
            <a:ext cx="1712508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58428" y="3884385"/>
            <a:ext cx="1333211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4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61863" y="4196860"/>
            <a:ext cx="2084056" cy="312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25" dirty="0" smtClean="0">
                <a:latin typeface="Verdana"/>
                <a:cs typeface="Verdana"/>
              </a:rPr>
              <a:t>Pa</a:t>
            </a:r>
            <a:r>
              <a:rPr sz="950" spc="39" dirty="0" smtClean="0">
                <a:latin typeface="Verdana"/>
                <a:cs typeface="Verdana"/>
              </a:rPr>
              <a:t>s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r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45919" y="4196860"/>
            <a:ext cx="1712508" cy="312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58428" y="4196860"/>
            <a:ext cx="1333211" cy="312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4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61863" y="4509309"/>
            <a:ext cx="2084056" cy="3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-4" dirty="0" smtClean="0">
                <a:latin typeface="Verdana"/>
                <a:cs typeface="Verdana"/>
              </a:rPr>
              <a:t>E</a:t>
            </a:r>
            <a:r>
              <a:rPr sz="950" spc="-25" dirty="0" smtClean="0">
                <a:latin typeface="Verdana"/>
                <a:cs typeface="Verdana"/>
              </a:rPr>
              <a:t>c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-34" dirty="0" smtClean="0">
                <a:latin typeface="Verdana"/>
                <a:cs typeface="Verdana"/>
              </a:rPr>
              <a:t>m</a:t>
            </a:r>
            <a:r>
              <a:rPr sz="950" spc="39" dirty="0" smtClean="0">
                <a:latin typeface="Verdana"/>
                <a:cs typeface="Verdana"/>
              </a:rPr>
              <a:t>is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0" dirty="0" smtClean="0">
                <a:latin typeface="Verdana"/>
                <a:cs typeface="Verdana"/>
              </a:rPr>
              <a:t>a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45919" y="4509309"/>
            <a:ext cx="1712508" cy="3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58428" y="4509309"/>
            <a:ext cx="1333211" cy="312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1863" y="4821498"/>
            <a:ext cx="2084056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-19" dirty="0" smtClean="0">
                <a:latin typeface="Verdana"/>
                <a:cs typeface="Verdana"/>
              </a:rPr>
              <a:t>D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-25" dirty="0" smtClean="0">
                <a:latin typeface="Verdana"/>
                <a:cs typeface="Verdana"/>
              </a:rPr>
              <a:t>c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r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45919" y="4821498"/>
            <a:ext cx="1712508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58428" y="4821498"/>
            <a:ext cx="1333211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61863" y="5133973"/>
            <a:ext cx="2084056" cy="312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25" dirty="0" smtClean="0">
                <a:latin typeface="Verdana"/>
                <a:cs typeface="Verdana"/>
              </a:rPr>
              <a:t>P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39" dirty="0" smtClean="0">
                <a:latin typeface="Verdana"/>
                <a:cs typeface="Verdana"/>
              </a:rPr>
              <a:t>li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39" dirty="0" smtClean="0">
                <a:latin typeface="Verdana"/>
                <a:cs typeface="Verdana"/>
              </a:rPr>
              <a:t>l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go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5919" y="5133973"/>
            <a:ext cx="1712508" cy="312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8428" y="5133973"/>
            <a:ext cx="1333211" cy="312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1863" y="5446474"/>
            <a:ext cx="2084056" cy="312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4" dirty="0" smtClean="0">
                <a:latin typeface="Verdana"/>
                <a:cs typeface="Verdana"/>
              </a:rPr>
              <a:t>V</a:t>
            </a:r>
            <a:r>
              <a:rPr sz="950" spc="29" dirty="0" smtClean="0">
                <a:latin typeface="Verdana"/>
                <a:cs typeface="Verdana"/>
              </a:rPr>
              <a:t>e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29" dirty="0" smtClean="0">
                <a:latin typeface="Verdana"/>
                <a:cs typeface="Verdana"/>
              </a:rPr>
              <a:t>e</a:t>
            </a:r>
            <a:r>
              <a:rPr sz="950" spc="-54" dirty="0" smtClean="0">
                <a:latin typeface="Verdana"/>
                <a:cs typeface="Verdana"/>
              </a:rPr>
              <a:t>r</a:t>
            </a:r>
            <a:r>
              <a:rPr sz="950" spc="39" dirty="0" smtClean="0">
                <a:latin typeface="Verdana"/>
                <a:cs typeface="Verdana"/>
              </a:rPr>
              <a:t>i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25" dirty="0" smtClean="0">
                <a:latin typeface="Verdana"/>
                <a:cs typeface="Verdana"/>
              </a:rPr>
              <a:t>a</a:t>
            </a:r>
            <a:r>
              <a:rPr sz="950" spc="-54" dirty="0" smtClean="0">
                <a:latin typeface="Verdana"/>
                <a:cs typeface="Verdana"/>
              </a:rPr>
              <a:t>r</a:t>
            </a:r>
            <a:r>
              <a:rPr sz="950" spc="39" dirty="0" smtClean="0">
                <a:latin typeface="Verdana"/>
                <a:cs typeface="Verdana"/>
              </a:rPr>
              <a:t>i</a:t>
            </a:r>
            <a:r>
              <a:rPr sz="950" spc="0" dirty="0" smtClean="0">
                <a:latin typeface="Verdana"/>
                <a:cs typeface="Verdana"/>
              </a:rPr>
              <a:t>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45919" y="5446474"/>
            <a:ext cx="1712508" cy="312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58428" y="5446474"/>
            <a:ext cx="1333211" cy="312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1863" y="5758715"/>
            <a:ext cx="2084056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5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-25" dirty="0" smtClean="0">
                <a:latin typeface="Verdana"/>
                <a:cs typeface="Verdana"/>
              </a:rPr>
              <a:t>G</a:t>
            </a:r>
            <a:r>
              <a:rPr sz="950" spc="29" dirty="0" smtClean="0">
                <a:latin typeface="Verdana"/>
                <a:cs typeface="Verdana"/>
              </a:rPr>
              <a:t>e</a:t>
            </a:r>
            <a:r>
              <a:rPr sz="950" spc="39" dirty="0" smtClean="0">
                <a:latin typeface="Verdana"/>
                <a:cs typeface="Verdana"/>
              </a:rPr>
              <a:t>s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r </a:t>
            </a:r>
            <a:r>
              <a:rPr sz="950" spc="45" dirty="0" smtClean="0">
                <a:latin typeface="Verdana"/>
                <a:cs typeface="Verdana"/>
              </a:rPr>
              <a:t> </a:t>
            </a:r>
            <a:r>
              <a:rPr sz="950" spc="4" dirty="0" smtClean="0">
                <a:latin typeface="Verdana"/>
                <a:cs typeface="Verdana"/>
              </a:rPr>
              <a:t>A</a:t>
            </a:r>
            <a:r>
              <a:rPr sz="950" spc="-34" dirty="0" smtClean="0">
                <a:latin typeface="Verdana"/>
                <a:cs typeface="Verdana"/>
              </a:rPr>
              <a:t>m</a:t>
            </a:r>
            <a:r>
              <a:rPr sz="950" spc="0" dirty="0" smtClean="0">
                <a:latin typeface="Verdana"/>
                <a:cs typeface="Verdana"/>
              </a:rPr>
              <a:t>b</a:t>
            </a:r>
            <a:r>
              <a:rPr sz="950" spc="39" dirty="0" smtClean="0">
                <a:latin typeface="Verdana"/>
                <a:cs typeface="Verdana"/>
              </a:rPr>
              <a:t>i</a:t>
            </a:r>
            <a:r>
              <a:rPr sz="950" spc="29" dirty="0" smtClean="0">
                <a:latin typeface="Verdana"/>
                <a:cs typeface="Verdana"/>
              </a:rPr>
              <a:t>e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25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l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45919" y="5758715"/>
            <a:ext cx="1712508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5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58428" y="5758715"/>
            <a:ext cx="1333211" cy="31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5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1863" y="6071190"/>
            <a:ext cx="2084056" cy="312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25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d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39" dirty="0" smtClean="0">
                <a:latin typeface="Verdana"/>
                <a:cs typeface="Verdana"/>
              </a:rPr>
              <a:t>l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go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45919" y="6071190"/>
            <a:ext cx="1712508" cy="312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58428" y="6071190"/>
            <a:ext cx="1333211" cy="312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1863" y="6383645"/>
            <a:ext cx="2084056" cy="312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4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g</a:t>
            </a:r>
            <a:r>
              <a:rPr sz="950" spc="-54" dirty="0" smtClean="0">
                <a:latin typeface="Verdana"/>
                <a:cs typeface="Verdana"/>
              </a:rPr>
              <a:t>r</a:t>
            </a:r>
            <a:r>
              <a:rPr sz="950" spc="39" dirty="0" smtClean="0">
                <a:latin typeface="Verdana"/>
                <a:cs typeface="Verdana"/>
              </a:rPr>
              <a:t>i</a:t>
            </a:r>
            <a:r>
              <a:rPr sz="950" spc="-25" dirty="0" smtClean="0">
                <a:latin typeface="Verdana"/>
                <a:cs typeface="Verdana"/>
              </a:rPr>
              <a:t>c</a:t>
            </a:r>
            <a:r>
              <a:rPr sz="950" spc="-4" dirty="0" smtClean="0">
                <a:latin typeface="Verdana"/>
                <a:cs typeface="Verdana"/>
              </a:rPr>
              <a:t>u</a:t>
            </a:r>
            <a:r>
              <a:rPr sz="950" spc="39" dirty="0" smtClean="0">
                <a:latin typeface="Verdana"/>
                <a:cs typeface="Verdana"/>
              </a:rPr>
              <a:t>l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r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45919" y="6383645"/>
            <a:ext cx="1712508" cy="312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8428" y="6383645"/>
            <a:ext cx="1333211" cy="312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1863" y="6695969"/>
            <a:ext cx="2084056" cy="312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4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-14" dirty="0" smtClean="0">
                <a:latin typeface="Verdana"/>
                <a:cs typeface="Verdana"/>
              </a:rPr>
              <a:t>F</a:t>
            </a:r>
            <a:r>
              <a:rPr sz="950" spc="39" dirty="0" smtClean="0">
                <a:latin typeface="Verdana"/>
                <a:cs typeface="Verdana"/>
              </a:rPr>
              <a:t>isi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29" dirty="0" smtClean="0">
                <a:latin typeface="Verdana"/>
                <a:cs typeface="Verdana"/>
              </a:rPr>
              <a:t>e</a:t>
            </a:r>
            <a:r>
              <a:rPr sz="950" spc="-54" dirty="0" smtClean="0">
                <a:latin typeface="Verdana"/>
                <a:cs typeface="Verdana"/>
              </a:rPr>
              <a:t>r</a:t>
            </a:r>
            <a:r>
              <a:rPr sz="950" spc="25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p</a:t>
            </a:r>
            <a:r>
              <a:rPr sz="950" spc="34" dirty="0" smtClean="0">
                <a:latin typeface="Verdana"/>
                <a:cs typeface="Verdana"/>
              </a:rPr>
              <a:t>e</a:t>
            </a:r>
            <a:r>
              <a:rPr sz="950" spc="-4" dirty="0" smtClean="0">
                <a:latin typeface="Verdana"/>
                <a:cs typeface="Verdana"/>
              </a:rPr>
              <a:t>u</a:t>
            </a:r>
            <a:r>
              <a:rPr sz="950" spc="44" dirty="0" smtClean="0">
                <a:latin typeface="Verdana"/>
                <a:cs typeface="Verdana"/>
              </a:rPr>
              <a:t>t</a:t>
            </a:r>
            <a:r>
              <a:rPr sz="950" spc="0" dirty="0" smtClean="0">
                <a:latin typeface="Verdana"/>
                <a:cs typeface="Verdana"/>
              </a:rPr>
              <a:t>a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45919" y="6695969"/>
            <a:ext cx="1712508" cy="312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4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8428" y="6695969"/>
            <a:ext cx="1333211" cy="312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4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1863" y="7008314"/>
            <a:ext cx="2084056" cy="312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25271">
              <a:lnSpc>
                <a:spcPct val="101277"/>
              </a:lnSpc>
            </a:pPr>
            <a:r>
              <a:rPr sz="950" spc="4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b</a:t>
            </a:r>
            <a:r>
              <a:rPr sz="950" spc="19" dirty="0" smtClean="0">
                <a:latin typeface="Verdana"/>
                <a:cs typeface="Verdana"/>
              </a:rPr>
              <a:t>o</a:t>
            </a:r>
            <a:r>
              <a:rPr sz="950" spc="0" dirty="0" smtClean="0">
                <a:latin typeface="Verdana"/>
                <a:cs typeface="Verdana"/>
              </a:rPr>
              <a:t>g</a:t>
            </a:r>
            <a:r>
              <a:rPr sz="950" spc="29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do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5919" y="7008314"/>
            <a:ext cx="1712508" cy="312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1088359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8428" y="7008314"/>
            <a:ext cx="1333211" cy="312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633022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863" y="7320790"/>
            <a:ext cx="2084056" cy="32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6"/>
              </a:spcBef>
            </a:pPr>
            <a:endParaRPr sz="750"/>
          </a:p>
          <a:p>
            <a:pPr marL="762461" marR="769306" algn="ctr">
              <a:lnSpc>
                <a:spcPct val="101277"/>
              </a:lnSpc>
            </a:pPr>
            <a:r>
              <a:rPr sz="950" b="1" spc="75" dirty="0" smtClean="0">
                <a:latin typeface="Verdana"/>
                <a:cs typeface="Verdana"/>
              </a:rPr>
              <a:t>T</a:t>
            </a:r>
            <a:r>
              <a:rPr sz="950" b="1" spc="25" dirty="0" smtClean="0">
                <a:latin typeface="Verdana"/>
                <a:cs typeface="Verdana"/>
              </a:rPr>
              <a:t>O</a:t>
            </a:r>
            <a:r>
              <a:rPr sz="950" b="1" spc="75" dirty="0" smtClean="0">
                <a:latin typeface="Verdana"/>
                <a:cs typeface="Verdana"/>
              </a:rPr>
              <a:t>T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0" dirty="0" smtClean="0">
                <a:latin typeface="Verdana"/>
                <a:cs typeface="Verdana"/>
              </a:rPr>
              <a:t>L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45919" y="7320790"/>
            <a:ext cx="1712508" cy="32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6"/>
              </a:spcBef>
            </a:pPr>
            <a:endParaRPr sz="750"/>
          </a:p>
          <a:p>
            <a:pPr marL="986936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27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58428" y="7320790"/>
            <a:ext cx="1333211" cy="32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6"/>
              </a:spcBef>
            </a:pPr>
            <a:endParaRPr sz="750"/>
          </a:p>
          <a:p>
            <a:pPr marL="548784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100%</a:t>
            </a:r>
            <a:endParaRPr sz="9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9140" y="2333244"/>
            <a:ext cx="5420868" cy="37551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62064" marR="518478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3674" y="1201131"/>
            <a:ext cx="291164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DIR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IÓN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 NA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TU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Z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ION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206" y="1553810"/>
            <a:ext cx="5446216" cy="338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N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IZ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OTORG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  <a:p>
            <a:pPr marL="1617726" marR="1623060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MBRE</a:t>
            </a:r>
            <a:r>
              <a:rPr sz="1100" b="1" spc="-49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6427" y="6630979"/>
            <a:ext cx="5404216" cy="639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17" algn="just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La 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nf</a:t>
            </a:r>
            <a:r>
              <a:rPr sz="1050" spc="-4" dirty="0" smtClean="0">
                <a:latin typeface="Verdana"/>
                <a:cs typeface="Verdana"/>
              </a:rPr>
              <a:t>or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ción </a:t>
            </a:r>
            <a:r>
              <a:rPr sz="1050" spc="3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-14" dirty="0" smtClean="0">
                <a:latin typeface="Verdana"/>
                <a:cs typeface="Verdana"/>
              </a:rPr>
              <a:t>l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 </a:t>
            </a:r>
            <a:r>
              <a:rPr sz="1050" spc="34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l</a:t>
            </a:r>
            <a:r>
              <a:rPr sz="1050" spc="0" dirty="0" smtClean="0">
                <a:latin typeface="Verdana"/>
                <a:cs typeface="Verdana"/>
              </a:rPr>
              <a:t>as </a:t>
            </a:r>
            <a:r>
              <a:rPr sz="1050" spc="3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p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ci</a:t>
            </a:r>
            <a:r>
              <a:rPr sz="1050" spc="-9" dirty="0" smtClean="0">
                <a:latin typeface="Verdana"/>
                <a:cs typeface="Verdana"/>
              </a:rPr>
              <a:t>p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3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u</a:t>
            </a:r>
            <a:r>
              <a:rPr sz="1050" spc="-9" dirty="0" smtClean="0">
                <a:latin typeface="Verdana"/>
                <a:cs typeface="Verdana"/>
              </a:rPr>
              <a:t>p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3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 </a:t>
            </a:r>
            <a:r>
              <a:rPr sz="1050" spc="3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x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je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3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q</a:t>
            </a:r>
            <a:r>
              <a:rPr sz="1050" spc="0" dirty="0" smtClean="0">
                <a:latin typeface="Verdana"/>
                <a:cs typeface="Verdana"/>
              </a:rPr>
              <a:t>ue</a:t>
            </a:r>
            <a:endParaRPr sz="1050">
              <a:latin typeface="Verdana"/>
              <a:cs typeface="Verdana"/>
            </a:endParaRPr>
          </a:p>
          <a:p>
            <a:pPr marL="12700" algn="just">
              <a:lnSpc>
                <a:spcPts val="1260"/>
              </a:lnSpc>
              <a:spcBef>
                <a:spcPts val="33"/>
              </a:spcBef>
            </a:pP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uvi</a:t>
            </a:r>
            <a:r>
              <a:rPr sz="1050" spc="-19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20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l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da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in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9" dirty="0" smtClean="0">
                <a:latin typeface="Verdana"/>
                <a:cs typeface="Verdana"/>
              </a:rPr>
              <a:t>an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</a:t>
            </a:r>
            <a:r>
              <a:rPr sz="1050" spc="1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na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ali</a:t>
            </a:r>
            <a:r>
              <a:rPr sz="1050" spc="-14" dirty="0" smtClean="0">
                <a:latin typeface="Verdana"/>
                <a:cs typeface="Verdana"/>
              </a:rPr>
              <a:t>z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1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pa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p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iodo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-</a:t>
            </a:r>
            <a:r>
              <a:rPr sz="1050" spc="0" dirty="0" smtClean="0">
                <a:latin typeface="Verdana"/>
                <a:cs typeface="Verdana"/>
              </a:rPr>
              <a:t>dici</a:t>
            </a:r>
            <a:r>
              <a:rPr sz="1050" spc="-19" dirty="0" smtClean="0">
                <a:latin typeface="Verdana"/>
                <a:cs typeface="Verdana"/>
              </a:rPr>
              <a:t>e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 </a:t>
            </a:r>
            <a:r>
              <a:rPr sz="1050" spc="-9" dirty="0" smtClean="0">
                <a:latin typeface="Verdana"/>
                <a:cs typeface="Verdana"/>
              </a:rPr>
              <a:t>202</a:t>
            </a:r>
            <a:r>
              <a:rPr sz="1050" spc="0" dirty="0" smtClean="0">
                <a:latin typeface="Verdana"/>
                <a:cs typeface="Verdana"/>
              </a:rPr>
              <a:t>1,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as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f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: </a:t>
            </a:r>
            <a:r>
              <a:rPr sz="1050" spc="-4" dirty="0" smtClean="0">
                <a:latin typeface="Verdana"/>
                <a:cs typeface="Verdana"/>
              </a:rPr>
              <a:t>em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9" dirty="0" smtClean="0">
                <a:latin typeface="Verdana"/>
                <a:cs typeface="Verdana"/>
              </a:rPr>
              <a:t>l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do p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4" dirty="0" smtClean="0">
                <a:latin typeface="Verdana"/>
                <a:cs typeface="Verdana"/>
              </a:rPr>
              <a:t>v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do 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1</a:t>
            </a:r>
            <a:r>
              <a:rPr sz="1050" spc="0" dirty="0" smtClean="0">
                <a:latin typeface="Verdana"/>
                <a:cs typeface="Verdana"/>
              </a:rPr>
              <a:t>8</a:t>
            </a:r>
            <a:r>
              <a:rPr sz="1050" spc="-9" dirty="0" smtClean="0">
                <a:latin typeface="Verdana"/>
                <a:cs typeface="Verdana"/>
              </a:rPr>
              <a:t>.5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, </a:t>
            </a:r>
            <a:r>
              <a:rPr sz="1050" spc="4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g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o por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cian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1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1</a:t>
            </a:r>
            <a:r>
              <a:rPr sz="1050" spc="0" dirty="0" smtClean="0">
                <a:latin typeface="Verdana"/>
                <a:cs typeface="Verdana"/>
              </a:rPr>
              <a:t>4.8%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25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ing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ni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-1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11.1</a:t>
            </a:r>
            <a:r>
              <a:rPr sz="1050" spc="-9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4" dirty="0" smtClean="0">
                <a:latin typeface="Verdana"/>
                <a:cs typeface="Verdana"/>
              </a:rPr>
              <a:t>50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bject 71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66443" y="1946152"/>
            <a:ext cx="1761155" cy="399703"/>
          </a:xfrm>
          <a:custGeom>
            <a:avLst/>
            <a:gdLst/>
            <a:ahLst/>
            <a:cxnLst/>
            <a:rect l="l" t="t" r="r" b="b"/>
            <a:pathLst>
              <a:path w="1761155" h="399703">
                <a:moveTo>
                  <a:pt x="1761155" y="7686"/>
                </a:moveTo>
                <a:lnTo>
                  <a:pt x="7089" y="7685"/>
                </a:lnTo>
                <a:lnTo>
                  <a:pt x="7090" y="399703"/>
                </a:lnTo>
                <a:lnTo>
                  <a:pt x="1761155" y="399703"/>
                </a:lnTo>
                <a:lnTo>
                  <a:pt x="1761155" y="76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55959" y="1946152"/>
            <a:ext cx="1412989" cy="399703"/>
          </a:xfrm>
          <a:custGeom>
            <a:avLst/>
            <a:gdLst/>
            <a:ahLst/>
            <a:cxnLst/>
            <a:rect l="l" t="t" r="r" b="b"/>
            <a:pathLst>
              <a:path w="1412989" h="399703">
                <a:moveTo>
                  <a:pt x="1412989" y="7686"/>
                </a:moveTo>
                <a:lnTo>
                  <a:pt x="0" y="7685"/>
                </a:lnTo>
                <a:lnTo>
                  <a:pt x="0" y="399703"/>
                </a:lnTo>
                <a:lnTo>
                  <a:pt x="1412989" y="399703"/>
                </a:lnTo>
                <a:lnTo>
                  <a:pt x="1412989" y="76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97593" y="1946152"/>
            <a:ext cx="1093466" cy="399703"/>
          </a:xfrm>
          <a:custGeom>
            <a:avLst/>
            <a:gdLst/>
            <a:ahLst/>
            <a:cxnLst/>
            <a:rect l="l" t="t" r="r" b="b"/>
            <a:pathLst>
              <a:path w="1093466" h="399703">
                <a:moveTo>
                  <a:pt x="1093466" y="7686"/>
                </a:moveTo>
                <a:lnTo>
                  <a:pt x="0" y="7685"/>
                </a:lnTo>
                <a:lnTo>
                  <a:pt x="0" y="399703"/>
                </a:lnTo>
                <a:lnTo>
                  <a:pt x="1093466" y="399703"/>
                </a:lnTo>
                <a:lnTo>
                  <a:pt x="1093466" y="768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66443" y="2376574"/>
            <a:ext cx="1761155" cy="322778"/>
          </a:xfrm>
          <a:custGeom>
            <a:avLst/>
            <a:gdLst/>
            <a:ahLst/>
            <a:cxnLst/>
            <a:rect l="l" t="t" r="r" b="b"/>
            <a:pathLst>
              <a:path w="1761155" h="322778">
                <a:moveTo>
                  <a:pt x="1761155" y="0"/>
                </a:moveTo>
                <a:lnTo>
                  <a:pt x="7089" y="0"/>
                </a:lnTo>
                <a:lnTo>
                  <a:pt x="7090" y="322778"/>
                </a:lnTo>
                <a:lnTo>
                  <a:pt x="1761155" y="322778"/>
                </a:lnTo>
                <a:lnTo>
                  <a:pt x="176115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55959" y="2376574"/>
            <a:ext cx="1412989" cy="322778"/>
          </a:xfrm>
          <a:custGeom>
            <a:avLst/>
            <a:gdLst/>
            <a:ahLst/>
            <a:cxnLst/>
            <a:rect l="l" t="t" r="r" b="b"/>
            <a:pathLst>
              <a:path w="1412989" h="322778">
                <a:moveTo>
                  <a:pt x="0" y="322778"/>
                </a:moveTo>
                <a:lnTo>
                  <a:pt x="1412989" y="322778"/>
                </a:lnTo>
                <a:lnTo>
                  <a:pt x="1412989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497593" y="2376574"/>
            <a:ext cx="1093466" cy="322778"/>
          </a:xfrm>
          <a:custGeom>
            <a:avLst/>
            <a:gdLst/>
            <a:ahLst/>
            <a:cxnLst/>
            <a:rect l="l" t="t" r="r" b="b"/>
            <a:pathLst>
              <a:path w="1093466" h="322778">
                <a:moveTo>
                  <a:pt x="0" y="322778"/>
                </a:moveTo>
                <a:lnTo>
                  <a:pt x="1093466" y="322778"/>
                </a:lnTo>
                <a:lnTo>
                  <a:pt x="1093466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66443" y="2729968"/>
            <a:ext cx="1761155" cy="322778"/>
          </a:xfrm>
          <a:custGeom>
            <a:avLst/>
            <a:gdLst/>
            <a:ahLst/>
            <a:cxnLst/>
            <a:rect l="l" t="t" r="r" b="b"/>
            <a:pathLst>
              <a:path w="1761155" h="322778">
                <a:moveTo>
                  <a:pt x="1761155" y="0"/>
                </a:moveTo>
                <a:lnTo>
                  <a:pt x="7089" y="0"/>
                </a:lnTo>
                <a:lnTo>
                  <a:pt x="7090" y="322778"/>
                </a:lnTo>
                <a:lnTo>
                  <a:pt x="1761155" y="322778"/>
                </a:lnTo>
                <a:lnTo>
                  <a:pt x="176115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55959" y="2729968"/>
            <a:ext cx="1412989" cy="322778"/>
          </a:xfrm>
          <a:custGeom>
            <a:avLst/>
            <a:gdLst/>
            <a:ahLst/>
            <a:cxnLst/>
            <a:rect l="l" t="t" r="r" b="b"/>
            <a:pathLst>
              <a:path w="1412989" h="322778">
                <a:moveTo>
                  <a:pt x="0" y="322778"/>
                </a:moveTo>
                <a:lnTo>
                  <a:pt x="1412989" y="322778"/>
                </a:lnTo>
                <a:lnTo>
                  <a:pt x="1412989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497593" y="2729969"/>
            <a:ext cx="1093466" cy="322778"/>
          </a:xfrm>
          <a:custGeom>
            <a:avLst/>
            <a:gdLst/>
            <a:ahLst/>
            <a:cxnLst/>
            <a:rect l="l" t="t" r="r" b="b"/>
            <a:pathLst>
              <a:path w="1093466" h="322778">
                <a:moveTo>
                  <a:pt x="0" y="322778"/>
                </a:moveTo>
                <a:lnTo>
                  <a:pt x="1093466" y="322778"/>
                </a:lnTo>
                <a:lnTo>
                  <a:pt x="1093466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66443" y="3083670"/>
            <a:ext cx="1761155" cy="322778"/>
          </a:xfrm>
          <a:custGeom>
            <a:avLst/>
            <a:gdLst/>
            <a:ahLst/>
            <a:cxnLst/>
            <a:rect l="l" t="t" r="r" b="b"/>
            <a:pathLst>
              <a:path w="1761155" h="322778">
                <a:moveTo>
                  <a:pt x="1761155" y="0"/>
                </a:moveTo>
                <a:lnTo>
                  <a:pt x="7089" y="0"/>
                </a:lnTo>
                <a:lnTo>
                  <a:pt x="7090" y="322778"/>
                </a:lnTo>
                <a:lnTo>
                  <a:pt x="1761155" y="322778"/>
                </a:lnTo>
                <a:lnTo>
                  <a:pt x="176115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55959" y="3083670"/>
            <a:ext cx="1412989" cy="322778"/>
          </a:xfrm>
          <a:custGeom>
            <a:avLst/>
            <a:gdLst/>
            <a:ahLst/>
            <a:cxnLst/>
            <a:rect l="l" t="t" r="r" b="b"/>
            <a:pathLst>
              <a:path w="1412989" h="322778">
                <a:moveTo>
                  <a:pt x="0" y="322778"/>
                </a:moveTo>
                <a:lnTo>
                  <a:pt x="1412989" y="322778"/>
                </a:lnTo>
                <a:lnTo>
                  <a:pt x="1412989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97593" y="3083670"/>
            <a:ext cx="1093466" cy="322778"/>
          </a:xfrm>
          <a:custGeom>
            <a:avLst/>
            <a:gdLst/>
            <a:ahLst/>
            <a:cxnLst/>
            <a:rect l="l" t="t" r="r" b="b"/>
            <a:pathLst>
              <a:path w="1093466" h="322778">
                <a:moveTo>
                  <a:pt x="0" y="322778"/>
                </a:moveTo>
                <a:lnTo>
                  <a:pt x="1093466" y="322778"/>
                </a:lnTo>
                <a:lnTo>
                  <a:pt x="1093466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66443" y="3437167"/>
            <a:ext cx="1761155" cy="322778"/>
          </a:xfrm>
          <a:custGeom>
            <a:avLst/>
            <a:gdLst/>
            <a:ahLst/>
            <a:cxnLst/>
            <a:rect l="l" t="t" r="r" b="b"/>
            <a:pathLst>
              <a:path w="1761155" h="322778">
                <a:moveTo>
                  <a:pt x="1761155" y="0"/>
                </a:moveTo>
                <a:lnTo>
                  <a:pt x="7089" y="0"/>
                </a:lnTo>
                <a:lnTo>
                  <a:pt x="7090" y="322778"/>
                </a:lnTo>
                <a:lnTo>
                  <a:pt x="1761155" y="322778"/>
                </a:lnTo>
                <a:lnTo>
                  <a:pt x="176115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55959" y="3437167"/>
            <a:ext cx="1412989" cy="322778"/>
          </a:xfrm>
          <a:custGeom>
            <a:avLst/>
            <a:gdLst/>
            <a:ahLst/>
            <a:cxnLst/>
            <a:rect l="l" t="t" r="r" b="b"/>
            <a:pathLst>
              <a:path w="1412989" h="322778">
                <a:moveTo>
                  <a:pt x="0" y="322778"/>
                </a:moveTo>
                <a:lnTo>
                  <a:pt x="1412989" y="322778"/>
                </a:lnTo>
                <a:lnTo>
                  <a:pt x="1412989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97593" y="3437167"/>
            <a:ext cx="1093466" cy="322778"/>
          </a:xfrm>
          <a:custGeom>
            <a:avLst/>
            <a:gdLst/>
            <a:ahLst/>
            <a:cxnLst/>
            <a:rect l="l" t="t" r="r" b="b"/>
            <a:pathLst>
              <a:path w="1093466" h="322778">
                <a:moveTo>
                  <a:pt x="0" y="322778"/>
                </a:moveTo>
                <a:lnTo>
                  <a:pt x="1093466" y="322778"/>
                </a:lnTo>
                <a:lnTo>
                  <a:pt x="1093466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66443" y="3790561"/>
            <a:ext cx="1761155" cy="322778"/>
          </a:xfrm>
          <a:custGeom>
            <a:avLst/>
            <a:gdLst/>
            <a:ahLst/>
            <a:cxnLst/>
            <a:rect l="l" t="t" r="r" b="b"/>
            <a:pathLst>
              <a:path w="1761155" h="322778">
                <a:moveTo>
                  <a:pt x="1761155" y="0"/>
                </a:moveTo>
                <a:lnTo>
                  <a:pt x="7089" y="0"/>
                </a:lnTo>
                <a:lnTo>
                  <a:pt x="7090" y="322778"/>
                </a:lnTo>
                <a:lnTo>
                  <a:pt x="1761155" y="322778"/>
                </a:lnTo>
                <a:lnTo>
                  <a:pt x="176115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55959" y="3790562"/>
            <a:ext cx="1412989" cy="322778"/>
          </a:xfrm>
          <a:custGeom>
            <a:avLst/>
            <a:gdLst/>
            <a:ahLst/>
            <a:cxnLst/>
            <a:rect l="l" t="t" r="r" b="b"/>
            <a:pathLst>
              <a:path w="1412989" h="322778">
                <a:moveTo>
                  <a:pt x="0" y="322778"/>
                </a:moveTo>
                <a:lnTo>
                  <a:pt x="1412989" y="322778"/>
                </a:lnTo>
                <a:lnTo>
                  <a:pt x="1412989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497593" y="3790562"/>
            <a:ext cx="1093466" cy="322778"/>
          </a:xfrm>
          <a:custGeom>
            <a:avLst/>
            <a:gdLst/>
            <a:ahLst/>
            <a:cxnLst/>
            <a:rect l="l" t="t" r="r" b="b"/>
            <a:pathLst>
              <a:path w="1093466" h="322778">
                <a:moveTo>
                  <a:pt x="0" y="322778"/>
                </a:moveTo>
                <a:lnTo>
                  <a:pt x="1093466" y="322778"/>
                </a:lnTo>
                <a:lnTo>
                  <a:pt x="1093466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66443" y="4144028"/>
            <a:ext cx="1761155" cy="322778"/>
          </a:xfrm>
          <a:custGeom>
            <a:avLst/>
            <a:gdLst/>
            <a:ahLst/>
            <a:cxnLst/>
            <a:rect l="l" t="t" r="r" b="b"/>
            <a:pathLst>
              <a:path w="1761155" h="322778">
                <a:moveTo>
                  <a:pt x="1761155" y="0"/>
                </a:moveTo>
                <a:lnTo>
                  <a:pt x="7089" y="0"/>
                </a:lnTo>
                <a:lnTo>
                  <a:pt x="7090" y="322778"/>
                </a:lnTo>
                <a:lnTo>
                  <a:pt x="1761155" y="322778"/>
                </a:lnTo>
                <a:lnTo>
                  <a:pt x="176115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55959" y="4144028"/>
            <a:ext cx="1412989" cy="322778"/>
          </a:xfrm>
          <a:custGeom>
            <a:avLst/>
            <a:gdLst/>
            <a:ahLst/>
            <a:cxnLst/>
            <a:rect l="l" t="t" r="r" b="b"/>
            <a:pathLst>
              <a:path w="1412989" h="322778">
                <a:moveTo>
                  <a:pt x="0" y="322778"/>
                </a:moveTo>
                <a:lnTo>
                  <a:pt x="1412989" y="322778"/>
                </a:lnTo>
                <a:lnTo>
                  <a:pt x="1412989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497593" y="4144028"/>
            <a:ext cx="1093466" cy="322778"/>
          </a:xfrm>
          <a:custGeom>
            <a:avLst/>
            <a:gdLst/>
            <a:ahLst/>
            <a:cxnLst/>
            <a:rect l="l" t="t" r="r" b="b"/>
            <a:pathLst>
              <a:path w="1093466" h="322778">
                <a:moveTo>
                  <a:pt x="0" y="322778"/>
                </a:moveTo>
                <a:lnTo>
                  <a:pt x="1093466" y="322778"/>
                </a:lnTo>
                <a:lnTo>
                  <a:pt x="1093466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66443" y="4497729"/>
            <a:ext cx="1761155" cy="322778"/>
          </a:xfrm>
          <a:custGeom>
            <a:avLst/>
            <a:gdLst/>
            <a:ahLst/>
            <a:cxnLst/>
            <a:rect l="l" t="t" r="r" b="b"/>
            <a:pathLst>
              <a:path w="1761155" h="322778">
                <a:moveTo>
                  <a:pt x="1761155" y="0"/>
                </a:moveTo>
                <a:lnTo>
                  <a:pt x="7089" y="0"/>
                </a:lnTo>
                <a:lnTo>
                  <a:pt x="7090" y="322778"/>
                </a:lnTo>
                <a:lnTo>
                  <a:pt x="1761155" y="322778"/>
                </a:lnTo>
                <a:lnTo>
                  <a:pt x="176115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55959" y="4497729"/>
            <a:ext cx="1412989" cy="322778"/>
          </a:xfrm>
          <a:custGeom>
            <a:avLst/>
            <a:gdLst/>
            <a:ahLst/>
            <a:cxnLst/>
            <a:rect l="l" t="t" r="r" b="b"/>
            <a:pathLst>
              <a:path w="1412989" h="322778">
                <a:moveTo>
                  <a:pt x="0" y="322778"/>
                </a:moveTo>
                <a:lnTo>
                  <a:pt x="1412989" y="322778"/>
                </a:lnTo>
                <a:lnTo>
                  <a:pt x="1412989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497593" y="4497729"/>
            <a:ext cx="1093466" cy="322778"/>
          </a:xfrm>
          <a:custGeom>
            <a:avLst/>
            <a:gdLst/>
            <a:ahLst/>
            <a:cxnLst/>
            <a:rect l="l" t="t" r="r" b="b"/>
            <a:pathLst>
              <a:path w="1093466" h="322778">
                <a:moveTo>
                  <a:pt x="0" y="322778"/>
                </a:moveTo>
                <a:lnTo>
                  <a:pt x="1093466" y="322778"/>
                </a:lnTo>
                <a:lnTo>
                  <a:pt x="1093466" y="0"/>
                </a:lnTo>
                <a:lnTo>
                  <a:pt x="0" y="0"/>
                </a:lnTo>
                <a:lnTo>
                  <a:pt x="0" y="32277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66443" y="4851174"/>
            <a:ext cx="1761155" cy="330445"/>
          </a:xfrm>
          <a:custGeom>
            <a:avLst/>
            <a:gdLst/>
            <a:ahLst/>
            <a:cxnLst/>
            <a:rect l="l" t="t" r="r" b="b"/>
            <a:pathLst>
              <a:path w="1761155" h="330445">
                <a:moveTo>
                  <a:pt x="1761155" y="0"/>
                </a:moveTo>
                <a:lnTo>
                  <a:pt x="7089" y="0"/>
                </a:lnTo>
                <a:lnTo>
                  <a:pt x="7090" y="330445"/>
                </a:lnTo>
                <a:lnTo>
                  <a:pt x="1761155" y="330445"/>
                </a:lnTo>
                <a:lnTo>
                  <a:pt x="176115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55959" y="4851174"/>
            <a:ext cx="1412989" cy="330445"/>
          </a:xfrm>
          <a:custGeom>
            <a:avLst/>
            <a:gdLst/>
            <a:ahLst/>
            <a:cxnLst/>
            <a:rect l="l" t="t" r="r" b="b"/>
            <a:pathLst>
              <a:path w="1412989" h="330445">
                <a:moveTo>
                  <a:pt x="0" y="330445"/>
                </a:moveTo>
                <a:lnTo>
                  <a:pt x="1412989" y="330445"/>
                </a:lnTo>
                <a:lnTo>
                  <a:pt x="1412989" y="0"/>
                </a:lnTo>
                <a:lnTo>
                  <a:pt x="0" y="0"/>
                </a:lnTo>
                <a:lnTo>
                  <a:pt x="0" y="330445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497593" y="4851174"/>
            <a:ext cx="1093466" cy="330445"/>
          </a:xfrm>
          <a:custGeom>
            <a:avLst/>
            <a:gdLst/>
            <a:ahLst/>
            <a:cxnLst/>
            <a:rect l="l" t="t" r="r" b="b"/>
            <a:pathLst>
              <a:path w="1093466" h="330445">
                <a:moveTo>
                  <a:pt x="0" y="330445"/>
                </a:moveTo>
                <a:lnTo>
                  <a:pt x="1093466" y="330445"/>
                </a:lnTo>
                <a:lnTo>
                  <a:pt x="1093466" y="0"/>
                </a:lnTo>
                <a:lnTo>
                  <a:pt x="0" y="0"/>
                </a:lnTo>
                <a:lnTo>
                  <a:pt x="0" y="330445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7700" y="5306568"/>
            <a:ext cx="5522976" cy="28544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62064" marR="518478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63674" y="900649"/>
            <a:ext cx="291164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DIR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IÓN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 NA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TU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Z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ION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85138" y="1253328"/>
            <a:ext cx="3851879" cy="5057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N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IZ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OTORG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  <a:p>
            <a:pPr marL="444974" marR="455675" indent="0" algn="ctr">
              <a:lnSpc>
                <a:spcPts val="1360"/>
              </a:lnSpc>
              <a:spcBef>
                <a:spcPts val="5"/>
              </a:spcBef>
            </a:pP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25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M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ICI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IO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EL EXTRANJERO 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MBRE</a:t>
            </a:r>
            <a:r>
              <a:rPr sz="1100" b="1" spc="-49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42924" y="8307942"/>
            <a:ext cx="561435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0" dirty="0" smtClean="0">
                <a:latin typeface="Verdana"/>
                <a:cs typeface="Verdana"/>
              </a:rPr>
              <a:t>D</a:t>
            </a:r>
            <a:r>
              <a:rPr sz="1000" spc="4" dirty="0" smtClean="0">
                <a:latin typeface="Verdana"/>
                <a:cs typeface="Verdana"/>
              </a:rPr>
              <a:t>u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19" dirty="0" smtClean="0">
                <a:latin typeface="Verdana"/>
                <a:cs typeface="Verdana"/>
              </a:rPr>
              <a:t>n</a:t>
            </a:r>
            <a:r>
              <a:rPr sz="1000" spc="14" dirty="0" smtClean="0">
                <a:latin typeface="Verdana"/>
                <a:cs typeface="Verdana"/>
              </a:rPr>
              <a:t>t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28445" y="8307942"/>
            <a:ext cx="3975190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l</a:t>
            </a:r>
            <a:r>
              <a:rPr sz="1000" spc="182" dirty="0" smtClean="0">
                <a:latin typeface="Verdana"/>
                <a:cs typeface="Verdana"/>
              </a:rPr>
              <a:t> </a:t>
            </a:r>
            <a:r>
              <a:rPr sz="1000" spc="14" dirty="0" smtClean="0">
                <a:latin typeface="Verdana"/>
                <a:cs typeface="Verdana"/>
              </a:rPr>
              <a:t>p</a:t>
            </a:r>
            <a:r>
              <a:rPr sz="1000" spc="-4" dirty="0" smtClean="0">
                <a:latin typeface="Verdana"/>
                <a:cs typeface="Verdana"/>
              </a:rPr>
              <a:t>er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-4" dirty="0" smtClean="0">
                <a:latin typeface="Verdana"/>
                <a:cs typeface="Verdana"/>
              </a:rPr>
              <a:t>o</a:t>
            </a:r>
            <a:r>
              <a:rPr sz="1000" spc="14" dirty="0" smtClean="0">
                <a:latin typeface="Verdana"/>
                <a:cs typeface="Verdana"/>
              </a:rPr>
              <a:t>d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r>
              <a:rPr sz="1000" spc="148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4" dirty="0" smtClean="0">
                <a:latin typeface="Verdana"/>
                <a:cs typeface="Verdana"/>
              </a:rPr>
              <a:t>n</a:t>
            </a:r>
            <a:r>
              <a:rPr sz="1000" spc="9" dirty="0" smtClean="0">
                <a:latin typeface="Verdana"/>
                <a:cs typeface="Verdana"/>
              </a:rPr>
              <a:t>a</a:t>
            </a:r>
            <a:r>
              <a:rPr sz="1000" spc="0" dirty="0" smtClean="0">
                <a:latin typeface="Verdana"/>
                <a:cs typeface="Verdana"/>
              </a:rPr>
              <a:t>l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4" dirty="0" smtClean="0">
                <a:latin typeface="Verdana"/>
                <a:cs typeface="Verdana"/>
              </a:rPr>
              <a:t>z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4" dirty="0" smtClean="0">
                <a:latin typeface="Verdana"/>
                <a:cs typeface="Verdana"/>
              </a:rPr>
              <a:t>d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r>
              <a:rPr sz="1000" spc="133" dirty="0" smtClean="0">
                <a:latin typeface="Verdana"/>
                <a:cs typeface="Verdana"/>
              </a:rPr>
              <a:t> </a:t>
            </a:r>
            <a:r>
              <a:rPr sz="1000" spc="9" dirty="0" smtClean="0">
                <a:latin typeface="Verdana"/>
                <a:cs typeface="Verdana"/>
              </a:rPr>
              <a:t>s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r>
              <a:rPr sz="1000" spc="184" dirty="0" smtClean="0">
                <a:latin typeface="Verdana"/>
                <a:cs typeface="Verdana"/>
              </a:rPr>
              <a:t> </a:t>
            </a:r>
            <a:r>
              <a:rPr sz="1000" spc="-4" dirty="0" smtClean="0">
                <a:latin typeface="Verdana"/>
                <a:cs typeface="Verdana"/>
              </a:rPr>
              <a:t>o</a:t>
            </a:r>
            <a:r>
              <a:rPr sz="1000" spc="14" dirty="0" smtClean="0">
                <a:latin typeface="Verdana"/>
                <a:cs typeface="Verdana"/>
              </a:rPr>
              <a:t>b</a:t>
            </a:r>
            <a:r>
              <a:rPr sz="1000" spc="9" dirty="0" smtClean="0">
                <a:latin typeface="Verdana"/>
                <a:cs typeface="Verdana"/>
              </a:rPr>
              <a:t>s</a:t>
            </a:r>
            <a:r>
              <a:rPr sz="1000" spc="-4" dirty="0" smtClean="0">
                <a:latin typeface="Verdana"/>
                <a:cs typeface="Verdana"/>
              </a:rPr>
              <a:t>er</a:t>
            </a:r>
            <a:r>
              <a:rPr sz="1000" spc="9" dirty="0" smtClean="0">
                <a:latin typeface="Verdana"/>
                <a:cs typeface="Verdana"/>
              </a:rPr>
              <a:t>v</a:t>
            </a:r>
            <a:r>
              <a:rPr sz="1000" spc="0" dirty="0" smtClean="0">
                <a:latin typeface="Verdana"/>
                <a:cs typeface="Verdana"/>
              </a:rPr>
              <a:t>ó</a:t>
            </a:r>
            <a:r>
              <a:rPr sz="1000" spc="151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q</a:t>
            </a:r>
            <a:r>
              <a:rPr sz="1000" spc="14" dirty="0" smtClean="0">
                <a:latin typeface="Verdana"/>
                <a:cs typeface="Verdana"/>
              </a:rPr>
              <a:t>u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r>
              <a:rPr sz="1000" spc="167" dirty="0" smtClean="0">
                <a:latin typeface="Verdana"/>
                <a:cs typeface="Verdana"/>
              </a:rPr>
              <a:t> 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l</a:t>
            </a:r>
            <a:r>
              <a:rPr sz="1000" spc="182" dirty="0" smtClean="0">
                <a:latin typeface="Verdana"/>
                <a:cs typeface="Verdana"/>
              </a:rPr>
              <a:t> </a:t>
            </a:r>
            <a:r>
              <a:rPr sz="1000" spc="14" dirty="0" smtClean="0">
                <a:latin typeface="Verdana"/>
                <a:cs typeface="Verdana"/>
              </a:rPr>
              <a:t>l</a:t>
            </a:r>
            <a:r>
              <a:rPr sz="1000" spc="4" dirty="0" smtClean="0">
                <a:latin typeface="Verdana"/>
                <a:cs typeface="Verdana"/>
              </a:rPr>
              <a:t>ug</a:t>
            </a:r>
            <a:r>
              <a:rPr sz="1000" spc="0" dirty="0" smtClean="0">
                <a:latin typeface="Verdana"/>
                <a:cs typeface="Verdana"/>
              </a:rPr>
              <a:t>ar</a:t>
            </a:r>
            <a:r>
              <a:rPr sz="1000" spc="150" dirty="0" smtClean="0">
                <a:latin typeface="Verdana"/>
                <a:cs typeface="Verdana"/>
              </a:rPr>
              <a:t> </a:t>
            </a:r>
            <a:r>
              <a:rPr sz="1000" spc="14" dirty="0" smtClean="0">
                <a:latin typeface="Verdana"/>
                <a:cs typeface="Verdana"/>
              </a:rPr>
              <a:t>d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r>
              <a:rPr sz="1000" spc="173" dirty="0" smtClean="0">
                <a:latin typeface="Verdana"/>
                <a:cs typeface="Verdana"/>
              </a:rPr>
              <a:t> </a:t>
            </a:r>
            <a:r>
              <a:rPr sz="1000" spc="9" dirty="0" smtClean="0">
                <a:latin typeface="Verdana"/>
                <a:cs typeface="Verdana"/>
              </a:rPr>
              <a:t>re</a:t>
            </a:r>
            <a:r>
              <a:rPr sz="1000" spc="0" dirty="0" smtClean="0">
                <a:latin typeface="Verdana"/>
                <a:cs typeface="Verdana"/>
              </a:rPr>
              <a:t>s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4" dirty="0" smtClean="0">
                <a:latin typeface="Verdana"/>
                <a:cs typeface="Verdana"/>
              </a:rPr>
              <a:t>d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4" dirty="0" smtClean="0">
                <a:latin typeface="Verdana"/>
                <a:cs typeface="Verdana"/>
              </a:rPr>
              <a:t>n</a:t>
            </a:r>
            <a:r>
              <a:rPr sz="1000" spc="0" dirty="0" smtClean="0">
                <a:latin typeface="Verdana"/>
                <a:cs typeface="Verdana"/>
              </a:rPr>
              <a:t>c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26812" y="8307942"/>
            <a:ext cx="232899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4" dirty="0" smtClean="0">
                <a:latin typeface="Verdana"/>
                <a:cs typeface="Verdana"/>
              </a:rPr>
              <a:t>d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85892" y="8307942"/>
            <a:ext cx="708954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xt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19" dirty="0" smtClean="0">
                <a:latin typeface="Verdana"/>
                <a:cs typeface="Verdana"/>
              </a:rPr>
              <a:t>n</a:t>
            </a:r>
            <a:r>
              <a:rPr sz="1000" spc="14" dirty="0" smtClean="0">
                <a:latin typeface="Verdana"/>
                <a:cs typeface="Verdana"/>
              </a:rPr>
              <a:t>j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19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2924" y="8460342"/>
            <a:ext cx="555126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00" spc="4" dirty="0" smtClean="0">
                <a:latin typeface="Verdana"/>
                <a:cs typeface="Verdana"/>
              </a:rPr>
              <a:t>n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4" dirty="0" smtClean="0">
                <a:latin typeface="Verdana"/>
                <a:cs typeface="Verdana"/>
              </a:rPr>
              <a:t>tu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14" dirty="0" smtClean="0">
                <a:latin typeface="Verdana"/>
                <a:cs typeface="Verdana"/>
              </a:rPr>
              <a:t>li</a:t>
            </a:r>
            <a:r>
              <a:rPr sz="1000" spc="4" dirty="0" smtClean="0">
                <a:latin typeface="Verdana"/>
                <a:cs typeface="Verdana"/>
              </a:rPr>
              <a:t>z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4" dirty="0" smtClean="0">
                <a:latin typeface="Verdana"/>
                <a:cs typeface="Verdana"/>
              </a:rPr>
              <a:t>d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r>
              <a:rPr sz="1000" spc="-11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c</a:t>
            </a:r>
            <a:r>
              <a:rPr sz="1000" spc="-9" dirty="0" smtClean="0">
                <a:latin typeface="Verdana"/>
                <a:cs typeface="Verdana"/>
              </a:rPr>
              <a:t>o</a:t>
            </a:r>
            <a:r>
              <a:rPr sz="1000" spc="0" dirty="0" smtClean="0">
                <a:latin typeface="Verdana"/>
                <a:cs typeface="Verdana"/>
              </a:rPr>
              <a:t>n</a:t>
            </a:r>
            <a:r>
              <a:rPr sz="1000" spc="32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m</a:t>
            </a:r>
            <a:r>
              <a:rPr sz="1000" spc="4" dirty="0" smtClean="0">
                <a:latin typeface="Verdana"/>
                <a:cs typeface="Verdana"/>
              </a:rPr>
              <a:t>a</a:t>
            </a:r>
            <a:r>
              <a:rPr sz="1000" spc="9" dirty="0" smtClean="0">
                <a:latin typeface="Verdana"/>
                <a:cs typeface="Verdana"/>
              </a:rPr>
              <a:t>y</a:t>
            </a:r>
            <a:r>
              <a:rPr sz="1000" spc="4" dirty="0" smtClean="0">
                <a:latin typeface="Verdana"/>
                <a:cs typeface="Verdana"/>
              </a:rPr>
              <a:t>o</a:t>
            </a:r>
            <a:r>
              <a:rPr sz="1000" spc="0" dirty="0" smtClean="0">
                <a:latin typeface="Verdana"/>
                <a:cs typeface="Verdana"/>
              </a:rPr>
              <a:t>r</a:t>
            </a:r>
            <a:r>
              <a:rPr sz="1000" spc="27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p</a:t>
            </a:r>
            <a:r>
              <a:rPr sz="1000" spc="-4" dirty="0" smtClean="0">
                <a:latin typeface="Verdana"/>
                <a:cs typeface="Verdana"/>
              </a:rPr>
              <a:t>o</a:t>
            </a:r>
            <a:r>
              <a:rPr sz="1000" spc="4" dirty="0" smtClean="0">
                <a:latin typeface="Verdana"/>
                <a:cs typeface="Verdana"/>
              </a:rPr>
              <a:t>r</a:t>
            </a:r>
            <a:r>
              <a:rPr sz="1000" spc="9" dirty="0" smtClean="0">
                <a:latin typeface="Verdana"/>
                <a:cs typeface="Verdana"/>
              </a:rPr>
              <a:t>c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4" dirty="0" smtClean="0">
                <a:latin typeface="Verdana"/>
                <a:cs typeface="Verdana"/>
              </a:rPr>
              <a:t>nt</a:t>
            </a:r>
            <a:r>
              <a:rPr sz="1000" spc="9" dirty="0" smtClean="0">
                <a:latin typeface="Verdana"/>
                <a:cs typeface="Verdana"/>
              </a:rPr>
              <a:t>a</a:t>
            </a:r>
            <a:r>
              <a:rPr sz="1000" spc="14" dirty="0" smtClean="0">
                <a:latin typeface="Verdana"/>
                <a:cs typeface="Verdana"/>
              </a:rPr>
              <a:t>j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r>
              <a:rPr sz="1000" spc="-8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du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4" dirty="0" smtClean="0">
                <a:latin typeface="Verdana"/>
                <a:cs typeface="Verdana"/>
              </a:rPr>
              <a:t>n</a:t>
            </a:r>
            <a:r>
              <a:rPr sz="1000" spc="14" dirty="0" smtClean="0">
                <a:latin typeface="Verdana"/>
                <a:cs typeface="Verdana"/>
              </a:rPr>
              <a:t>t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r>
              <a:rPr sz="1000" spc="15" dirty="0" smtClean="0">
                <a:latin typeface="Verdana"/>
                <a:cs typeface="Verdana"/>
              </a:rPr>
              <a:t> 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l</a:t>
            </a:r>
            <a:r>
              <a:rPr sz="1000" spc="51" dirty="0" smtClean="0">
                <a:latin typeface="Verdana"/>
                <a:cs typeface="Verdana"/>
              </a:rPr>
              <a:t> </a:t>
            </a:r>
            <a:r>
              <a:rPr sz="1000" spc="4" dirty="0" smtClean="0">
                <a:latin typeface="Verdana"/>
                <a:cs typeface="Verdana"/>
              </a:rPr>
              <a:t>t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me</a:t>
            </a:r>
            <a:r>
              <a:rPr sz="1000" spc="4" dirty="0" smtClean="0">
                <a:latin typeface="Verdana"/>
                <a:cs typeface="Verdana"/>
              </a:rPr>
              <a:t>str</a:t>
            </a:r>
            <a:r>
              <a:rPr sz="1000" spc="0" dirty="0" smtClean="0">
                <a:latin typeface="Verdana"/>
                <a:cs typeface="Verdana"/>
              </a:rPr>
              <a:t>e f</a:t>
            </a:r>
            <a:r>
              <a:rPr sz="1000" spc="14" dirty="0" smtClean="0">
                <a:latin typeface="Verdana"/>
                <a:cs typeface="Verdana"/>
              </a:rPr>
              <a:t>u</a:t>
            </a:r>
            <a:r>
              <a:rPr sz="1000" spc="-4" dirty="0" smtClean="0">
                <a:latin typeface="Verdana"/>
                <a:cs typeface="Verdana"/>
              </a:rPr>
              <a:t>e</a:t>
            </a:r>
            <a:r>
              <a:rPr sz="1000" spc="4" dirty="0" smtClean="0">
                <a:latin typeface="Verdana"/>
                <a:cs typeface="Verdana"/>
              </a:rPr>
              <a:t>ro</a:t>
            </a:r>
            <a:r>
              <a:rPr sz="1000" spc="9" dirty="0" smtClean="0">
                <a:latin typeface="Verdana"/>
                <a:cs typeface="Verdana"/>
              </a:rPr>
              <a:t>n</a:t>
            </a:r>
            <a:r>
              <a:rPr sz="1000" spc="0" dirty="0" smtClean="0">
                <a:latin typeface="Verdana"/>
                <a:cs typeface="Verdana"/>
              </a:rPr>
              <a:t>:</a:t>
            </a:r>
            <a:r>
              <a:rPr sz="1000" spc="12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D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st</a:t>
            </a:r>
            <a:r>
              <a:rPr sz="1000" spc="-4" dirty="0" smtClean="0">
                <a:latin typeface="Verdana"/>
                <a:cs typeface="Verdana"/>
              </a:rPr>
              <a:t>r</a:t>
            </a:r>
            <a:r>
              <a:rPr sz="1000" spc="14" dirty="0" smtClean="0">
                <a:latin typeface="Verdana"/>
                <a:cs typeface="Verdana"/>
              </a:rPr>
              <a:t>i</a:t>
            </a:r>
            <a:r>
              <a:rPr sz="1000" spc="4" dirty="0" smtClean="0">
                <a:latin typeface="Verdana"/>
                <a:cs typeface="Verdana"/>
              </a:rPr>
              <a:t>t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r>
              <a:rPr sz="1000" spc="8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N</a:t>
            </a:r>
            <a:r>
              <a:rPr sz="1000" spc="9" dirty="0" smtClean="0">
                <a:latin typeface="Verdana"/>
                <a:cs typeface="Verdana"/>
              </a:rPr>
              <a:t>a</a:t>
            </a:r>
            <a:r>
              <a:rPr sz="1000" spc="0" dirty="0" smtClean="0">
                <a:latin typeface="Verdana"/>
                <a:cs typeface="Verdana"/>
              </a:rPr>
              <a:t>c</a:t>
            </a:r>
            <a:r>
              <a:rPr sz="1000" spc="9" dirty="0" smtClean="0">
                <a:latin typeface="Verdana"/>
                <a:cs typeface="Verdana"/>
              </a:rPr>
              <a:t>i</a:t>
            </a:r>
            <a:r>
              <a:rPr sz="1000" spc="-4" dirty="0" smtClean="0">
                <a:latin typeface="Verdana"/>
                <a:cs typeface="Verdana"/>
              </a:rPr>
              <a:t>o</a:t>
            </a:r>
            <a:r>
              <a:rPr sz="1000" spc="4" dirty="0" smtClean="0">
                <a:latin typeface="Verdana"/>
                <a:cs typeface="Verdana"/>
              </a:rPr>
              <a:t>n</a:t>
            </a:r>
            <a:r>
              <a:rPr sz="1000" spc="0" dirty="0" smtClean="0">
                <a:latin typeface="Verdana"/>
                <a:cs typeface="Verdana"/>
              </a:rPr>
              <a:t>al</a:t>
            </a:r>
            <a:r>
              <a:rPr sz="1000" spc="22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c</a:t>
            </a:r>
            <a:r>
              <a:rPr sz="1000" spc="4" dirty="0" smtClean="0">
                <a:latin typeface="Verdana"/>
                <a:cs typeface="Verdana"/>
              </a:rPr>
              <a:t>o</a:t>
            </a:r>
            <a:r>
              <a:rPr sz="1000" spc="0" dirty="0" smtClean="0">
                <a:latin typeface="Verdana"/>
                <a:cs typeface="Verdana"/>
              </a:rPr>
              <a:t>n</a:t>
            </a:r>
            <a:endParaRPr sz="1000">
              <a:latin typeface="Verdana"/>
              <a:cs typeface="Verdana"/>
            </a:endParaRPr>
          </a:p>
          <a:p>
            <a:pPr marL="12700" marR="18973">
              <a:lnSpc>
                <a:spcPts val="1200"/>
              </a:lnSpc>
              <a:spcBef>
                <a:spcPts val="3"/>
              </a:spcBef>
            </a:pPr>
            <a:r>
              <a:rPr sz="1500" spc="4" baseline="-2742" dirty="0" smtClean="0">
                <a:latin typeface="Verdana"/>
                <a:cs typeface="Verdana"/>
              </a:rPr>
              <a:t>44</a:t>
            </a:r>
            <a:r>
              <a:rPr sz="1500" spc="0" baseline="-2742" dirty="0" smtClean="0">
                <a:latin typeface="Verdana"/>
                <a:cs typeface="Verdana"/>
              </a:rPr>
              <a:t>.</a:t>
            </a:r>
            <a:r>
              <a:rPr sz="1500" spc="4" baseline="-2742" dirty="0" smtClean="0">
                <a:latin typeface="Verdana"/>
                <a:cs typeface="Verdana"/>
              </a:rPr>
              <a:t>4</a:t>
            </a:r>
            <a:r>
              <a:rPr sz="1500" spc="-4" baseline="-2742" dirty="0" smtClean="0">
                <a:latin typeface="Verdana"/>
                <a:cs typeface="Verdana"/>
              </a:rPr>
              <a:t>%</a:t>
            </a:r>
            <a:r>
              <a:rPr sz="1500" spc="0" baseline="-2742" dirty="0" smtClean="0">
                <a:latin typeface="Verdana"/>
                <a:cs typeface="Verdana"/>
              </a:rPr>
              <a:t>,</a:t>
            </a:r>
            <a:r>
              <a:rPr sz="1500" spc="-17" baseline="-2742" dirty="0" smtClean="0">
                <a:latin typeface="Verdana"/>
                <a:cs typeface="Verdana"/>
              </a:rPr>
              <a:t> </a:t>
            </a:r>
            <a:r>
              <a:rPr sz="1500" spc="0" baseline="-2742" dirty="0" smtClean="0">
                <a:latin typeface="Verdana"/>
                <a:cs typeface="Verdana"/>
              </a:rPr>
              <a:t>s</a:t>
            </a:r>
            <a:r>
              <a:rPr sz="1500" spc="-9" baseline="-2742" dirty="0" smtClean="0">
                <a:latin typeface="Verdana"/>
                <a:cs typeface="Verdana"/>
              </a:rPr>
              <a:t>e</a:t>
            </a:r>
            <a:r>
              <a:rPr sz="1500" spc="4" baseline="-2742" dirty="0" smtClean="0">
                <a:latin typeface="Verdana"/>
                <a:cs typeface="Verdana"/>
              </a:rPr>
              <a:t>gu</a:t>
            </a:r>
            <a:r>
              <a:rPr sz="1500" spc="14" baseline="-2742" dirty="0" smtClean="0">
                <a:latin typeface="Verdana"/>
                <a:cs typeface="Verdana"/>
              </a:rPr>
              <a:t>i</a:t>
            </a:r>
            <a:r>
              <a:rPr sz="1500" spc="4" baseline="-2742" dirty="0" smtClean="0">
                <a:latin typeface="Verdana"/>
                <a:cs typeface="Verdana"/>
              </a:rPr>
              <a:t>d</a:t>
            </a:r>
            <a:r>
              <a:rPr sz="1500" spc="0" baseline="-2742" dirty="0" smtClean="0">
                <a:latin typeface="Verdana"/>
                <a:cs typeface="Verdana"/>
              </a:rPr>
              <a:t>o</a:t>
            </a:r>
            <a:r>
              <a:rPr sz="1500" spc="-18" baseline="-2742" dirty="0" smtClean="0">
                <a:latin typeface="Verdana"/>
                <a:cs typeface="Verdana"/>
              </a:rPr>
              <a:t> </a:t>
            </a:r>
            <a:r>
              <a:rPr sz="1500" spc="4" baseline="-2742" dirty="0" smtClean="0">
                <a:latin typeface="Verdana"/>
                <a:cs typeface="Verdana"/>
              </a:rPr>
              <a:t>p</a:t>
            </a:r>
            <a:r>
              <a:rPr sz="1500" spc="-4" baseline="-2742" dirty="0" smtClean="0">
                <a:latin typeface="Verdana"/>
                <a:cs typeface="Verdana"/>
              </a:rPr>
              <a:t>o</a:t>
            </a:r>
            <a:r>
              <a:rPr sz="1500" spc="0" baseline="-2742" dirty="0" smtClean="0">
                <a:latin typeface="Verdana"/>
                <a:cs typeface="Verdana"/>
              </a:rPr>
              <a:t>r</a:t>
            </a:r>
            <a:r>
              <a:rPr sz="1500" spc="-11" baseline="-2742" dirty="0" smtClean="0">
                <a:latin typeface="Verdana"/>
                <a:cs typeface="Verdana"/>
              </a:rPr>
              <a:t> </a:t>
            </a:r>
            <a:r>
              <a:rPr sz="1500" spc="0" baseline="-2742" dirty="0" smtClean="0">
                <a:latin typeface="Verdana"/>
                <a:cs typeface="Verdana"/>
              </a:rPr>
              <a:t>S</a:t>
            </a:r>
            <a:r>
              <a:rPr sz="1500" spc="4" baseline="-2742" dirty="0" smtClean="0">
                <a:latin typeface="Verdana"/>
                <a:cs typeface="Verdana"/>
              </a:rPr>
              <a:t>ant</a:t>
            </a:r>
            <a:r>
              <a:rPr sz="1500" spc="0" baseline="-2742" dirty="0" smtClean="0">
                <a:latin typeface="Verdana"/>
                <a:cs typeface="Verdana"/>
              </a:rPr>
              <a:t>o</a:t>
            </a:r>
            <a:r>
              <a:rPr sz="1500" spc="-9" baseline="-2742" dirty="0" smtClean="0">
                <a:latin typeface="Verdana"/>
                <a:cs typeface="Verdana"/>
              </a:rPr>
              <a:t> </a:t>
            </a:r>
            <a:r>
              <a:rPr sz="1500" spc="0" baseline="-2742" dirty="0" smtClean="0">
                <a:latin typeface="Verdana"/>
                <a:cs typeface="Verdana"/>
              </a:rPr>
              <a:t>D</a:t>
            </a:r>
            <a:r>
              <a:rPr sz="1500" spc="-4" baseline="-2742" dirty="0" smtClean="0">
                <a:latin typeface="Verdana"/>
                <a:cs typeface="Verdana"/>
              </a:rPr>
              <a:t>o</a:t>
            </a:r>
            <a:r>
              <a:rPr sz="1500" spc="0" baseline="-2742" dirty="0" smtClean="0">
                <a:latin typeface="Verdana"/>
                <a:cs typeface="Verdana"/>
              </a:rPr>
              <a:t>m</a:t>
            </a:r>
            <a:r>
              <a:rPr sz="1500" spc="14" baseline="-2742" dirty="0" smtClean="0">
                <a:latin typeface="Verdana"/>
                <a:cs typeface="Verdana"/>
              </a:rPr>
              <a:t>i</a:t>
            </a:r>
            <a:r>
              <a:rPr sz="1500" spc="4" baseline="-2742" dirty="0" smtClean="0">
                <a:latin typeface="Verdana"/>
                <a:cs typeface="Verdana"/>
              </a:rPr>
              <a:t>ng</a:t>
            </a:r>
            <a:r>
              <a:rPr sz="1500" spc="0" baseline="-2742" dirty="0" smtClean="0">
                <a:latin typeface="Verdana"/>
                <a:cs typeface="Verdana"/>
              </a:rPr>
              <a:t>o</a:t>
            </a:r>
            <a:r>
              <a:rPr sz="1500" spc="-14" baseline="-2742" dirty="0" smtClean="0">
                <a:latin typeface="Verdana"/>
                <a:cs typeface="Verdana"/>
              </a:rPr>
              <a:t> </a:t>
            </a:r>
            <a:r>
              <a:rPr sz="1500" spc="4" baseline="-2742" dirty="0" smtClean="0">
                <a:latin typeface="Verdana"/>
                <a:cs typeface="Verdana"/>
              </a:rPr>
              <a:t>22</a:t>
            </a:r>
            <a:r>
              <a:rPr sz="1500" spc="0" baseline="-2742" dirty="0" smtClean="0">
                <a:latin typeface="Verdana"/>
                <a:cs typeface="Verdana"/>
              </a:rPr>
              <a:t>.</a:t>
            </a:r>
            <a:r>
              <a:rPr sz="1500" spc="4" baseline="-2742" dirty="0" smtClean="0">
                <a:latin typeface="Verdana"/>
                <a:cs typeface="Verdana"/>
              </a:rPr>
              <a:t>2</a:t>
            </a:r>
            <a:r>
              <a:rPr sz="1500" spc="0" baseline="-2742" dirty="0" smtClean="0">
                <a:latin typeface="Verdana"/>
                <a:cs typeface="Verdana"/>
              </a:rPr>
              <a:t>%.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4" dirty="0" smtClean="0">
                <a:latin typeface="Verdana"/>
                <a:cs typeface="Verdana"/>
              </a:rPr>
              <a:t>49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73533" y="1953838"/>
            <a:ext cx="1768245" cy="407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0"/>
              </a:spcBef>
            </a:pPr>
            <a:endParaRPr sz="900"/>
          </a:p>
          <a:p>
            <a:pPr marL="419018">
              <a:lnSpc>
                <a:spcPct val="101277"/>
              </a:lnSpc>
            </a:pPr>
            <a:r>
              <a:rPr sz="950" b="1" spc="-14" dirty="0" smtClean="0">
                <a:latin typeface="Verdana"/>
                <a:cs typeface="Verdana"/>
              </a:rPr>
              <a:t>D</a:t>
            </a:r>
            <a:r>
              <a:rPr sz="950" b="1" spc="4" dirty="0" smtClean="0">
                <a:latin typeface="Verdana"/>
                <a:cs typeface="Verdana"/>
              </a:rPr>
              <a:t>E</a:t>
            </a:r>
            <a:r>
              <a:rPr sz="950" b="1" spc="-19" dirty="0" smtClean="0">
                <a:latin typeface="Verdana"/>
                <a:cs typeface="Verdana"/>
              </a:rPr>
              <a:t>S</a:t>
            </a:r>
            <a:r>
              <a:rPr sz="950" b="1" spc="25" dirty="0" smtClean="0">
                <a:latin typeface="Verdana"/>
                <a:cs typeface="Verdana"/>
              </a:rPr>
              <a:t>CR</a:t>
            </a:r>
            <a:r>
              <a:rPr sz="950" b="1" spc="-39" dirty="0" smtClean="0">
                <a:latin typeface="Verdana"/>
                <a:cs typeface="Verdana"/>
              </a:rPr>
              <a:t>I</a:t>
            </a:r>
            <a:r>
              <a:rPr sz="950" b="1" spc="14" dirty="0" smtClean="0">
                <a:latin typeface="Verdana"/>
                <a:cs typeface="Verdana"/>
              </a:rPr>
              <a:t>P</a:t>
            </a:r>
            <a:r>
              <a:rPr sz="950" b="1" spc="25" dirty="0" smtClean="0">
                <a:latin typeface="Verdana"/>
                <a:cs typeface="Verdana"/>
              </a:rPr>
              <a:t>C</a:t>
            </a:r>
            <a:r>
              <a:rPr sz="950" b="1" spc="-39" dirty="0" smtClean="0">
                <a:latin typeface="Verdana"/>
                <a:cs typeface="Verdana"/>
              </a:rPr>
              <a:t>I</a:t>
            </a:r>
            <a:r>
              <a:rPr sz="950" b="1" spc="19" dirty="0" smtClean="0">
                <a:latin typeface="Verdana"/>
                <a:cs typeface="Verdana"/>
              </a:rPr>
              <a:t>Ó</a:t>
            </a:r>
            <a:r>
              <a:rPr sz="950" b="1" spc="0" dirty="0" smtClean="0">
                <a:latin typeface="Verdana"/>
                <a:cs typeface="Verdana"/>
              </a:rPr>
              <a:t>N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41779" y="1953838"/>
            <a:ext cx="1441491" cy="407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0"/>
              </a:spcBef>
            </a:pPr>
            <a:endParaRPr sz="900"/>
          </a:p>
          <a:p>
            <a:pPr marL="383332">
              <a:lnSpc>
                <a:spcPct val="101277"/>
              </a:lnSpc>
            </a:pPr>
            <a:r>
              <a:rPr sz="950" b="1" spc="25" dirty="0" smtClean="0">
                <a:latin typeface="Verdana"/>
                <a:cs typeface="Verdana"/>
              </a:rPr>
              <a:t>C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-29" dirty="0" smtClean="0">
                <a:latin typeface="Verdana"/>
                <a:cs typeface="Verdana"/>
              </a:rPr>
              <a:t>N</a:t>
            </a:r>
            <a:r>
              <a:rPr sz="950" b="1" spc="59" dirty="0" smtClean="0">
                <a:latin typeface="Verdana"/>
                <a:cs typeface="Verdana"/>
              </a:rPr>
              <a:t>T</a:t>
            </a:r>
            <a:r>
              <a:rPr sz="950" b="1" spc="-39" dirty="0" smtClean="0">
                <a:latin typeface="Verdana"/>
                <a:cs typeface="Verdana"/>
              </a:rPr>
              <a:t>I</a:t>
            </a:r>
            <a:r>
              <a:rPr sz="950" b="1" spc="-14" dirty="0" smtClean="0">
                <a:latin typeface="Verdana"/>
                <a:cs typeface="Verdana"/>
              </a:rPr>
              <a:t>D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0" dirty="0" smtClean="0">
                <a:latin typeface="Verdana"/>
                <a:cs typeface="Verdana"/>
              </a:rPr>
              <a:t>D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83271" y="1953838"/>
            <a:ext cx="1107788" cy="407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0"/>
              </a:spcBef>
            </a:pPr>
            <a:endParaRPr sz="900"/>
          </a:p>
          <a:p>
            <a:pPr marL="468188" marR="451168" algn="ctr">
              <a:lnSpc>
                <a:spcPct val="101277"/>
              </a:lnSpc>
            </a:pPr>
            <a:r>
              <a:rPr sz="950" b="1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73533" y="2361214"/>
            <a:ext cx="1768245" cy="353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21270">
              <a:lnSpc>
                <a:spcPct val="101277"/>
              </a:lnSpc>
            </a:pPr>
            <a:r>
              <a:rPr sz="950" spc="-13" dirty="0" smtClean="0">
                <a:latin typeface="Verdana"/>
                <a:cs typeface="Verdana"/>
              </a:rPr>
              <a:t>D</a:t>
            </a:r>
            <a:r>
              <a:rPr sz="950" spc="32" dirty="0" smtClean="0">
                <a:latin typeface="Verdana"/>
                <a:cs typeface="Verdana"/>
              </a:rPr>
              <a:t>is</a:t>
            </a:r>
            <a:r>
              <a:rPr sz="950" spc="37" dirty="0" smtClean="0">
                <a:latin typeface="Verdana"/>
                <a:cs typeface="Verdana"/>
              </a:rPr>
              <a:t>t</a:t>
            </a:r>
            <a:r>
              <a:rPr sz="950" spc="-42" dirty="0" smtClean="0">
                <a:latin typeface="Verdana"/>
                <a:cs typeface="Verdana"/>
              </a:rPr>
              <a:t>r</a:t>
            </a:r>
            <a:r>
              <a:rPr sz="950" spc="32" dirty="0" smtClean="0">
                <a:latin typeface="Verdana"/>
                <a:cs typeface="Verdana"/>
              </a:rPr>
              <a:t>i</a:t>
            </a:r>
            <a:r>
              <a:rPr sz="950" spc="37" dirty="0" smtClean="0">
                <a:latin typeface="Verdana"/>
                <a:cs typeface="Verdana"/>
              </a:rPr>
              <a:t>t</a:t>
            </a:r>
            <a:r>
              <a:rPr sz="950" spc="0" dirty="0" smtClean="0">
                <a:latin typeface="Verdana"/>
                <a:cs typeface="Verdana"/>
              </a:rPr>
              <a:t>o</a:t>
            </a:r>
            <a:r>
              <a:rPr sz="950" spc="42" dirty="0" smtClean="0">
                <a:latin typeface="Verdana"/>
                <a:cs typeface="Verdana"/>
              </a:rPr>
              <a:t> </a:t>
            </a:r>
            <a:r>
              <a:rPr sz="950" spc="0" dirty="0" smtClean="0">
                <a:latin typeface="Verdana"/>
                <a:cs typeface="Verdana"/>
              </a:rPr>
              <a:t>N</a:t>
            </a:r>
            <a:r>
              <a:rPr sz="950" spc="25" dirty="0" smtClean="0">
                <a:latin typeface="Verdana"/>
                <a:cs typeface="Verdana"/>
              </a:rPr>
              <a:t>a</a:t>
            </a:r>
            <a:r>
              <a:rPr sz="950" spc="-19" dirty="0" smtClean="0">
                <a:latin typeface="Verdana"/>
                <a:cs typeface="Verdana"/>
              </a:rPr>
              <a:t>c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14" dirty="0" smtClean="0">
                <a:latin typeface="Verdana"/>
                <a:cs typeface="Verdana"/>
              </a:rPr>
              <a:t>o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l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41779" y="2361214"/>
            <a:ext cx="1441491" cy="353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830758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12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83271" y="2361214"/>
            <a:ext cx="1107788" cy="353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447568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44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4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3533" y="2714660"/>
            <a:ext cx="1768245" cy="353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21270">
              <a:lnSpc>
                <a:spcPct val="101277"/>
              </a:lnSpc>
            </a:pPr>
            <a:r>
              <a:rPr sz="950" spc="-46" dirty="0" smtClean="0">
                <a:latin typeface="Verdana"/>
                <a:cs typeface="Verdana"/>
              </a:rPr>
              <a:t>S</a:t>
            </a:r>
            <a:r>
              <a:rPr sz="950" spc="18" dirty="0" smtClean="0">
                <a:latin typeface="Verdana"/>
                <a:cs typeface="Verdana"/>
              </a:rPr>
              <a:t>a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37" dirty="0" smtClean="0">
                <a:latin typeface="Verdana"/>
                <a:cs typeface="Verdana"/>
              </a:rPr>
              <a:t>t</a:t>
            </a:r>
            <a:r>
              <a:rPr sz="950" spc="0" dirty="0" smtClean="0">
                <a:latin typeface="Verdana"/>
                <a:cs typeface="Verdana"/>
              </a:rPr>
              <a:t>o</a:t>
            </a:r>
            <a:r>
              <a:rPr sz="950" spc="35" dirty="0" smtClean="0">
                <a:latin typeface="Verdana"/>
                <a:cs typeface="Verdana"/>
              </a:rPr>
              <a:t> </a:t>
            </a:r>
            <a:r>
              <a:rPr sz="950" spc="-14" dirty="0" smtClean="0">
                <a:latin typeface="Verdana"/>
                <a:cs typeface="Verdana"/>
              </a:rPr>
              <a:t>D</a:t>
            </a:r>
            <a:r>
              <a:rPr sz="950" spc="14" dirty="0" smtClean="0">
                <a:latin typeface="Verdana"/>
                <a:cs typeface="Verdana"/>
              </a:rPr>
              <a:t>o</a:t>
            </a:r>
            <a:r>
              <a:rPr sz="950" spc="-29" dirty="0" smtClean="0">
                <a:latin typeface="Verdana"/>
                <a:cs typeface="Verdana"/>
              </a:rPr>
              <a:t>m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0" dirty="0" smtClean="0">
                <a:latin typeface="Verdana"/>
                <a:cs typeface="Verdana"/>
              </a:rPr>
              <a:t>go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41779" y="2714660"/>
            <a:ext cx="1441491" cy="353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901847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6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83271" y="2714660"/>
            <a:ext cx="1107788" cy="353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447568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22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2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3533" y="3068208"/>
            <a:ext cx="1768245" cy="353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"/>
              </a:spcBef>
            </a:pPr>
            <a:endParaRPr sz="800"/>
          </a:p>
          <a:p>
            <a:pPr marL="21270">
              <a:lnSpc>
                <a:spcPct val="101277"/>
              </a:lnSpc>
            </a:pPr>
            <a:r>
              <a:rPr sz="950" spc="-50" dirty="0" smtClean="0">
                <a:latin typeface="Verdana"/>
                <a:cs typeface="Verdana"/>
              </a:rPr>
              <a:t>S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39" dirty="0" smtClean="0">
                <a:latin typeface="Verdana"/>
                <a:cs typeface="Verdana"/>
              </a:rPr>
              <a:t>t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go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41779" y="3068208"/>
            <a:ext cx="1441491" cy="353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"/>
              </a:spcBef>
            </a:pPr>
            <a:endParaRPr sz="800"/>
          </a:p>
          <a:p>
            <a:pPr marL="901847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3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83271" y="3068208"/>
            <a:ext cx="1107788" cy="353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"/>
              </a:spcBef>
            </a:pPr>
            <a:endParaRPr sz="800"/>
          </a:p>
          <a:p>
            <a:pPr marL="447568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11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1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3533" y="3421807"/>
            <a:ext cx="1768245" cy="353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21270">
              <a:lnSpc>
                <a:spcPct val="101277"/>
              </a:lnSpc>
            </a:pPr>
            <a:r>
              <a:rPr sz="950" spc="-50" dirty="0" smtClean="0">
                <a:latin typeface="Verdana"/>
                <a:cs typeface="Verdana"/>
              </a:rPr>
              <a:t>S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n</a:t>
            </a:r>
            <a:r>
              <a:rPr sz="950" spc="-114" dirty="0" smtClean="0">
                <a:latin typeface="Verdana"/>
                <a:cs typeface="Verdana"/>
              </a:rPr>
              <a:t> </a:t>
            </a:r>
            <a:r>
              <a:rPr sz="950" spc="18" dirty="0" smtClean="0">
                <a:latin typeface="Verdana"/>
                <a:cs typeface="Verdana"/>
              </a:rPr>
              <a:t>P</a:t>
            </a:r>
            <a:r>
              <a:rPr sz="950" spc="23" dirty="0" smtClean="0">
                <a:latin typeface="Verdana"/>
                <a:cs typeface="Verdana"/>
              </a:rPr>
              <a:t>e</a:t>
            </a:r>
            <a:r>
              <a:rPr sz="950" spc="0" dirty="0" smtClean="0">
                <a:latin typeface="Verdana"/>
                <a:cs typeface="Verdana"/>
              </a:rPr>
              <a:t>d</a:t>
            </a:r>
            <a:r>
              <a:rPr sz="950" spc="-42" dirty="0" smtClean="0">
                <a:latin typeface="Verdana"/>
                <a:cs typeface="Verdana"/>
              </a:rPr>
              <a:t>r</a:t>
            </a:r>
            <a:r>
              <a:rPr sz="950" spc="0" dirty="0" smtClean="0">
                <a:latin typeface="Verdana"/>
                <a:cs typeface="Verdana"/>
              </a:rPr>
              <a:t>o</a:t>
            </a:r>
            <a:r>
              <a:rPr sz="950" spc="34" dirty="0" smtClean="0">
                <a:latin typeface="Verdana"/>
                <a:cs typeface="Verdana"/>
              </a:rPr>
              <a:t> </a:t>
            </a:r>
            <a:r>
              <a:rPr sz="950" spc="0" dirty="0" smtClean="0">
                <a:latin typeface="Verdana"/>
                <a:cs typeface="Verdana"/>
              </a:rPr>
              <a:t>de</a:t>
            </a:r>
            <a:r>
              <a:rPr sz="950" spc="-39" dirty="0" smtClean="0">
                <a:latin typeface="Verdana"/>
                <a:cs typeface="Verdana"/>
              </a:rPr>
              <a:t> </a:t>
            </a:r>
            <a:r>
              <a:rPr sz="950" spc="-25" dirty="0" smtClean="0">
                <a:latin typeface="Verdana"/>
                <a:cs typeface="Verdana"/>
              </a:rPr>
              <a:t>M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-19" dirty="0" smtClean="0">
                <a:latin typeface="Verdana"/>
                <a:cs typeface="Verdana"/>
              </a:rPr>
              <a:t>c</a:t>
            </a:r>
            <a:r>
              <a:rPr sz="950" spc="14" dirty="0" smtClean="0">
                <a:latin typeface="Verdana"/>
                <a:cs typeface="Verdana"/>
              </a:rPr>
              <a:t>o</a:t>
            </a:r>
            <a:r>
              <a:rPr sz="950" spc="-44" dirty="0" smtClean="0">
                <a:latin typeface="Verdana"/>
                <a:cs typeface="Verdana"/>
              </a:rPr>
              <a:t>r</a:t>
            </a:r>
            <a:r>
              <a:rPr sz="950" spc="34" dirty="0" smtClean="0">
                <a:latin typeface="Verdana"/>
                <a:cs typeface="Verdana"/>
              </a:rPr>
              <a:t>í</a:t>
            </a:r>
            <a:r>
              <a:rPr sz="950" spc="0" dirty="0" smtClean="0">
                <a:latin typeface="Verdana"/>
                <a:cs typeface="Verdana"/>
              </a:rPr>
              <a:t>s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41779" y="3421807"/>
            <a:ext cx="1441491" cy="353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901847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83271" y="3421807"/>
            <a:ext cx="1107788" cy="353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518468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4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3533" y="3775253"/>
            <a:ext cx="1768245" cy="353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21270">
              <a:lnSpc>
                <a:spcPct val="101277"/>
              </a:lnSpc>
            </a:pPr>
            <a:r>
              <a:rPr sz="950" spc="18" dirty="0" smtClean="0">
                <a:latin typeface="Verdana"/>
                <a:cs typeface="Verdana"/>
              </a:rPr>
              <a:t>P</a:t>
            </a:r>
            <a:r>
              <a:rPr sz="950" spc="-4" dirty="0" smtClean="0">
                <a:latin typeface="Verdana"/>
                <a:cs typeface="Verdana"/>
              </a:rPr>
              <a:t>u</a:t>
            </a:r>
            <a:r>
              <a:rPr sz="950" spc="23" dirty="0" smtClean="0">
                <a:latin typeface="Verdana"/>
                <a:cs typeface="Verdana"/>
              </a:rPr>
              <a:t>e</a:t>
            </a:r>
            <a:r>
              <a:rPr sz="950" spc="-42" dirty="0" smtClean="0">
                <a:latin typeface="Verdana"/>
                <a:cs typeface="Verdana"/>
              </a:rPr>
              <a:t>r</a:t>
            </a:r>
            <a:r>
              <a:rPr sz="950" spc="37" dirty="0" smtClean="0">
                <a:latin typeface="Verdana"/>
                <a:cs typeface="Verdana"/>
              </a:rPr>
              <a:t>t</a:t>
            </a:r>
            <a:r>
              <a:rPr sz="950" spc="0" dirty="0" smtClean="0">
                <a:latin typeface="Verdana"/>
                <a:cs typeface="Verdana"/>
              </a:rPr>
              <a:t>o</a:t>
            </a:r>
            <a:r>
              <a:rPr sz="950" spc="37" dirty="0" smtClean="0">
                <a:latin typeface="Verdana"/>
                <a:cs typeface="Verdana"/>
              </a:rPr>
              <a:t> </a:t>
            </a:r>
            <a:r>
              <a:rPr sz="950" spc="19" dirty="0" smtClean="0">
                <a:latin typeface="Verdana"/>
                <a:cs typeface="Verdana"/>
              </a:rPr>
              <a:t>P</a:t>
            </a:r>
            <a:r>
              <a:rPr sz="950" spc="34" dirty="0" smtClean="0">
                <a:latin typeface="Verdana"/>
                <a:cs typeface="Verdana"/>
              </a:rPr>
              <a:t>l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39" dirty="0" smtClean="0">
                <a:latin typeface="Verdana"/>
                <a:cs typeface="Verdana"/>
              </a:rPr>
              <a:t>t</a:t>
            </a:r>
            <a:r>
              <a:rPr sz="950" spc="0" dirty="0" smtClean="0">
                <a:latin typeface="Verdana"/>
                <a:cs typeface="Verdana"/>
              </a:rPr>
              <a:t>a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41779" y="3775253"/>
            <a:ext cx="1441491" cy="353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901847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83271" y="3775253"/>
            <a:ext cx="1107788" cy="353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518468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4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3533" y="4128684"/>
            <a:ext cx="1768245" cy="353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21270">
              <a:lnSpc>
                <a:spcPct val="101277"/>
              </a:lnSpc>
            </a:pPr>
            <a:r>
              <a:rPr sz="950" spc="4" dirty="0" smtClean="0">
                <a:latin typeface="Verdana"/>
                <a:cs typeface="Verdana"/>
              </a:rPr>
              <a:t>L</a:t>
            </a:r>
            <a:r>
              <a:rPr sz="950" spc="0" dirty="0" smtClean="0">
                <a:latin typeface="Verdana"/>
                <a:cs typeface="Verdana"/>
              </a:rPr>
              <a:t>a</a:t>
            </a:r>
            <a:r>
              <a:rPr sz="950" spc="-45" dirty="0" smtClean="0">
                <a:latin typeface="Verdana"/>
                <a:cs typeface="Verdana"/>
              </a:rPr>
              <a:t> </a:t>
            </a:r>
            <a:r>
              <a:rPr sz="950" spc="4" dirty="0" smtClean="0">
                <a:latin typeface="Verdana"/>
                <a:cs typeface="Verdana"/>
              </a:rPr>
              <a:t>A</a:t>
            </a:r>
            <a:r>
              <a:rPr sz="950" spc="34" dirty="0" smtClean="0">
                <a:latin typeface="Verdana"/>
                <a:cs typeface="Verdana"/>
              </a:rPr>
              <a:t>l</a:t>
            </a:r>
            <a:r>
              <a:rPr sz="950" spc="39" dirty="0" smtClean="0">
                <a:latin typeface="Verdana"/>
                <a:cs typeface="Verdana"/>
              </a:rPr>
              <a:t>t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g</a:t>
            </a:r>
            <a:r>
              <a:rPr sz="950" spc="-44" dirty="0" smtClean="0">
                <a:latin typeface="Verdana"/>
                <a:cs typeface="Verdana"/>
              </a:rPr>
              <a:t>r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-19" dirty="0" smtClean="0">
                <a:latin typeface="Verdana"/>
                <a:cs typeface="Verdana"/>
              </a:rPr>
              <a:t>c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0" dirty="0" smtClean="0">
                <a:latin typeface="Verdana"/>
                <a:cs typeface="Verdana"/>
              </a:rPr>
              <a:t>a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1779" y="4128684"/>
            <a:ext cx="1441491" cy="353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901847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3271" y="4128684"/>
            <a:ext cx="1107788" cy="353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9"/>
              </a:spcBef>
            </a:pPr>
            <a:endParaRPr sz="750"/>
          </a:p>
          <a:p>
            <a:pPr marL="518468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3533" y="4482267"/>
            <a:ext cx="1768245" cy="353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0"/>
              </a:spcBef>
            </a:pPr>
            <a:endParaRPr sz="800"/>
          </a:p>
          <a:p>
            <a:pPr marL="21270">
              <a:lnSpc>
                <a:spcPct val="101277"/>
              </a:lnSpc>
            </a:pPr>
            <a:r>
              <a:rPr sz="950" spc="4" dirty="0" smtClean="0">
                <a:latin typeface="Verdana"/>
                <a:cs typeface="Verdana"/>
              </a:rPr>
              <a:t>L</a:t>
            </a:r>
            <a:r>
              <a:rPr sz="950" spc="0" dirty="0" smtClean="0">
                <a:latin typeface="Verdana"/>
                <a:cs typeface="Verdana"/>
              </a:rPr>
              <a:t>a</a:t>
            </a:r>
            <a:r>
              <a:rPr sz="950" spc="-45" dirty="0" smtClean="0">
                <a:latin typeface="Verdana"/>
                <a:cs typeface="Verdana"/>
              </a:rPr>
              <a:t> </a:t>
            </a:r>
            <a:r>
              <a:rPr sz="950" spc="-4" dirty="0" smtClean="0">
                <a:latin typeface="Verdana"/>
                <a:cs typeface="Verdana"/>
              </a:rPr>
              <a:t>R</a:t>
            </a:r>
            <a:r>
              <a:rPr sz="950" spc="14" dirty="0" smtClean="0">
                <a:latin typeface="Verdana"/>
                <a:cs typeface="Verdana"/>
              </a:rPr>
              <a:t>o</a:t>
            </a:r>
            <a:r>
              <a:rPr sz="950" spc="-29" dirty="0" smtClean="0">
                <a:latin typeface="Verdana"/>
                <a:cs typeface="Verdana"/>
              </a:rPr>
              <a:t>m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-4" dirty="0" smtClean="0">
                <a:latin typeface="Verdana"/>
                <a:cs typeface="Verdana"/>
              </a:rPr>
              <a:t>n</a:t>
            </a:r>
            <a:r>
              <a:rPr sz="950" spc="0" dirty="0" smtClean="0">
                <a:latin typeface="Verdana"/>
                <a:cs typeface="Verdana"/>
              </a:rPr>
              <a:t>a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1779" y="4482267"/>
            <a:ext cx="1441491" cy="353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0"/>
              </a:spcBef>
            </a:pPr>
            <a:endParaRPr sz="800"/>
          </a:p>
          <a:p>
            <a:pPr marL="901847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1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3271" y="4482267"/>
            <a:ext cx="1107788" cy="353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0"/>
              </a:spcBef>
            </a:pPr>
            <a:endParaRPr sz="800"/>
          </a:p>
          <a:p>
            <a:pPr marL="518468">
              <a:lnSpc>
                <a:spcPct val="101277"/>
              </a:lnSpc>
            </a:pPr>
            <a:r>
              <a:rPr sz="950" spc="-9" dirty="0" smtClean="0">
                <a:latin typeface="Verdana"/>
                <a:cs typeface="Verdana"/>
              </a:rPr>
              <a:t>3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9" dirty="0" smtClean="0">
                <a:latin typeface="Verdana"/>
                <a:cs typeface="Verdana"/>
              </a:rPr>
              <a:t>7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3533" y="4835840"/>
            <a:ext cx="1768245" cy="345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10"/>
              </a:spcBef>
            </a:pPr>
            <a:endParaRPr sz="850"/>
          </a:p>
          <a:p>
            <a:pPr marL="638395" marR="658337" algn="ctr">
              <a:lnSpc>
                <a:spcPct val="101277"/>
              </a:lnSpc>
            </a:pPr>
            <a:r>
              <a:rPr sz="950" b="1" spc="59" dirty="0" smtClean="0">
                <a:latin typeface="Verdana"/>
                <a:cs typeface="Verdana"/>
              </a:rPr>
              <a:t>T</a:t>
            </a:r>
            <a:r>
              <a:rPr sz="950" b="1" spc="19" dirty="0" smtClean="0">
                <a:latin typeface="Verdana"/>
                <a:cs typeface="Verdana"/>
              </a:rPr>
              <a:t>O</a:t>
            </a:r>
            <a:r>
              <a:rPr sz="950" b="1" spc="59" dirty="0" smtClean="0">
                <a:latin typeface="Verdana"/>
                <a:cs typeface="Verdana"/>
              </a:rPr>
              <a:t>T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0" dirty="0" smtClean="0">
                <a:latin typeface="Verdana"/>
                <a:cs typeface="Verdana"/>
              </a:rPr>
              <a:t>L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1779" y="4835840"/>
            <a:ext cx="1441491" cy="345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10"/>
              </a:spcBef>
            </a:pPr>
            <a:endParaRPr sz="850"/>
          </a:p>
          <a:p>
            <a:pPr marL="816484">
              <a:lnSpc>
                <a:spcPct val="101277"/>
              </a:lnSpc>
            </a:pPr>
            <a:r>
              <a:rPr sz="950" b="1" spc="-19" dirty="0" smtClean="0">
                <a:latin typeface="Verdana"/>
                <a:cs typeface="Verdana"/>
              </a:rPr>
              <a:t>27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83271" y="4835840"/>
            <a:ext cx="1107788" cy="345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10"/>
              </a:spcBef>
            </a:pPr>
            <a:endParaRPr sz="850"/>
          </a:p>
          <a:p>
            <a:pPr marL="447568">
              <a:lnSpc>
                <a:spcPct val="101277"/>
              </a:lnSpc>
            </a:pPr>
            <a:r>
              <a:rPr sz="950" b="1" spc="-19" dirty="0" smtClean="0">
                <a:latin typeface="Verdana"/>
                <a:cs typeface="Verdana"/>
              </a:rPr>
              <a:t>100%</a:t>
            </a:r>
            <a:endParaRPr sz="9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899</Words>
  <Application>Microsoft Office PowerPoint</Application>
  <PresentationFormat>Presentación en pantalla (4:3)</PresentationFormat>
  <Paragraphs>516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Bladimil Alberto Fantasía Berroa</cp:lastModifiedBy>
  <cp:revision>1</cp:revision>
  <dcterms:modified xsi:type="dcterms:W3CDTF">2022-01-06T19:25:39Z</dcterms:modified>
</cp:coreProperties>
</file>